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1"/>
  </p:notesMasterIdLst>
  <p:sldIdLst>
    <p:sldId id="262" r:id="rId3"/>
    <p:sldId id="265" r:id="rId4"/>
    <p:sldId id="277" r:id="rId5"/>
    <p:sldId id="278" r:id="rId6"/>
    <p:sldId id="279" r:id="rId7"/>
    <p:sldId id="280" r:id="rId8"/>
    <p:sldId id="283" r:id="rId9"/>
    <p:sldId id="282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81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4660"/>
  </p:normalViewPr>
  <p:slideViewPr>
    <p:cSldViewPr snapToGrid="0">
      <p:cViewPr>
        <p:scale>
          <a:sx n="100" d="100"/>
          <a:sy n="100" d="100"/>
        </p:scale>
        <p:origin x="94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7CFB44-B80F-47F9-9923-62C54B7209E6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6C225-F9E1-4691-861A-C8BF4FB73B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704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E7EC-7FD4-4475-82A8-E86A789D5484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A9F96-B4D3-4382-ADE0-8E86854AB1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772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E7EC-7FD4-4475-82A8-E86A789D5484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A9F96-B4D3-4382-ADE0-8E86854AB1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635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E7EC-7FD4-4475-82A8-E86A789D5484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A9F96-B4D3-4382-ADE0-8E86854AB1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636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429397"/>
            <a:ext cx="28448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2023-12-22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429397"/>
            <a:ext cx="38608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429397"/>
            <a:ext cx="28448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4"/>
            <a:ext cx="12190992" cy="6857433"/>
          </a:xfrm>
          <a:prstGeom prst="rect">
            <a:avLst/>
          </a:prstGeom>
        </p:spPr>
      </p:pic>
      <p:sp>
        <p:nvSpPr>
          <p:cNvPr id="6" name="직사각형 5"/>
          <p:cNvSpPr/>
          <p:nvPr userDrawn="1"/>
        </p:nvSpPr>
        <p:spPr>
          <a:xfrm>
            <a:off x="504" y="4149080"/>
            <a:ext cx="12190992" cy="27086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029904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4"/>
            <a:ext cx="12190992" cy="685743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678390" y="2816931"/>
            <a:ext cx="8835221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8646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4"/>
            <a:ext cx="12190992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040E7EC-7FD4-4475-82A8-E86A789D5484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8F6A9F96-B4D3-4382-ADE0-8E86854AB1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943872" y="2420888"/>
            <a:ext cx="7248128" cy="201622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72238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4"/>
            <a:ext cx="12190992" cy="685743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E7EC-7FD4-4475-82A8-E86A789D5484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A9F96-B4D3-4382-ADE0-8E86854AB1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895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429397"/>
            <a:ext cx="2844800" cy="292079"/>
          </a:xfrm>
        </p:spPr>
        <p:txBody>
          <a:bodyPr/>
          <a:lstStyle/>
          <a:p>
            <a:fld id="{D040E7EC-7FD4-4475-82A8-E86A789D5484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429397"/>
            <a:ext cx="38608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429397"/>
            <a:ext cx="2844800" cy="292079"/>
          </a:xfrm>
        </p:spPr>
        <p:txBody>
          <a:bodyPr/>
          <a:lstStyle/>
          <a:p>
            <a:fld id="{8F6A9F96-B4D3-4382-ADE0-8E86854AB10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4"/>
            <a:ext cx="12190992" cy="685743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04" y="4149080"/>
            <a:ext cx="12190992" cy="27086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203884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4"/>
            <a:ext cx="12190992" cy="68574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49" y="6800"/>
            <a:ext cx="1021492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E7EC-7FD4-4475-82A8-E86A789D5484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A9F96-B4D3-4382-ADE0-8E86854AB1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7382" y="1268760"/>
            <a:ext cx="11203367" cy="5097710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48232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4"/>
            <a:ext cx="12190992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500835"/>
            <a:ext cx="2844800" cy="220641"/>
          </a:xfrm>
        </p:spPr>
        <p:txBody>
          <a:bodyPr/>
          <a:lstStyle/>
          <a:p>
            <a:fld id="{D040E7EC-7FD4-4475-82A8-E86A789D5484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500835"/>
            <a:ext cx="38608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500835"/>
            <a:ext cx="2844800" cy="220641"/>
          </a:xfrm>
        </p:spPr>
        <p:txBody>
          <a:bodyPr/>
          <a:lstStyle/>
          <a:p>
            <a:fld id="{8F6A9F96-B4D3-4382-ADE0-8E86854AB1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527382" y="1268760"/>
            <a:ext cx="11203367" cy="5097710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39349" y="6800"/>
            <a:ext cx="1021492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453323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4"/>
            <a:ext cx="12190992" cy="685743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678390" y="2816931"/>
            <a:ext cx="8835221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4"/>
            <a:ext cx="12190992" cy="68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14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E7EC-7FD4-4475-82A8-E86A789D5484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A9F96-B4D3-4382-ADE0-8E86854AB1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7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E7EC-7FD4-4475-82A8-E86A789D5484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A9F96-B4D3-4382-ADE0-8E86854AB1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803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E7EC-7FD4-4475-82A8-E86A789D5484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A9F96-B4D3-4382-ADE0-8E86854AB1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716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E7EC-7FD4-4475-82A8-E86A789D5484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A9F96-B4D3-4382-ADE0-8E86854AB1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127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E7EC-7FD4-4475-82A8-E86A789D5484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A9F96-B4D3-4382-ADE0-8E86854AB1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76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E7EC-7FD4-4475-82A8-E86A789D5484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A9F96-B4D3-4382-ADE0-8E86854AB1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769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E7EC-7FD4-4475-82A8-E86A789D5484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A9F96-B4D3-4382-ADE0-8E86854AB1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58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E7EC-7FD4-4475-82A8-E86A789D5484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A9F96-B4D3-4382-ADE0-8E86854AB1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490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0E7EC-7FD4-4475-82A8-E86A789D5484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A9F96-B4D3-4382-ADE0-8E86854AB1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230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0E7EC-7FD4-4475-82A8-E86A789D5484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7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A9F96-B4D3-4382-ADE0-8E86854AB1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455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30649" y="5108895"/>
            <a:ext cx="0" cy="1063439"/>
          </a:xfrm>
          <a:prstGeom prst="line">
            <a:avLst/>
          </a:prstGeom>
          <a:ln w="9525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162956" y="4978894"/>
            <a:ext cx="712070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4000" b="1" dirty="0" smtClean="0">
                <a:solidFill>
                  <a:schemeClr val="bg1"/>
                </a:solidFill>
                <a:latin typeface="+mj-lt"/>
                <a:ea typeface="맑은 고딕" pitchFamily="50" charset="-127"/>
              </a:rPr>
              <a:t>AI </a:t>
            </a:r>
            <a:r>
              <a:rPr lang="ko-KR" altLang="en-US" sz="4000" b="1" dirty="0" smtClean="0">
                <a:solidFill>
                  <a:schemeClr val="bg1"/>
                </a:solidFill>
                <a:latin typeface="+mj-lt"/>
                <a:ea typeface="맑은 고딕" pitchFamily="50" charset="-127"/>
              </a:rPr>
              <a:t>모델을 사용한</a:t>
            </a:r>
            <a:endParaRPr lang="en-US" altLang="ko-KR" sz="4000" b="1" dirty="0" smtClean="0">
              <a:solidFill>
                <a:schemeClr val="bg1"/>
              </a:solidFill>
              <a:latin typeface="+mj-lt"/>
              <a:ea typeface="맑은 고딕" pitchFamily="50" charset="-127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4000" b="1" dirty="0" smtClean="0">
                <a:solidFill>
                  <a:schemeClr val="bg1"/>
                </a:solidFill>
                <a:latin typeface="+mj-lt"/>
                <a:ea typeface="맑은 고딕" pitchFamily="50" charset="-127"/>
              </a:rPr>
              <a:t>피아노 </a:t>
            </a:r>
            <a:r>
              <a:rPr lang="ko-KR" altLang="en-US" sz="4000" b="1" dirty="0" smtClean="0">
                <a:solidFill>
                  <a:schemeClr val="bg1"/>
                </a:solidFill>
                <a:latin typeface="+mj-lt"/>
                <a:ea typeface="맑은 고딕" pitchFamily="50" charset="-127"/>
              </a:rPr>
              <a:t>악보 생성 서비스</a:t>
            </a:r>
            <a:endParaRPr lang="en-US" altLang="ko-KR" sz="4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64841" y="57544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최명수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803220" y="5754409"/>
            <a:ext cx="90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윤희승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67334" y="575548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문정환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604416" y="5108895"/>
            <a:ext cx="247879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 smtClean="0">
                <a:solidFill>
                  <a:schemeClr val="bg1"/>
                </a:solidFill>
                <a:latin typeface="+mj-lt"/>
                <a:ea typeface="맑은 고딕" pitchFamily="50" charset="-127"/>
              </a:rPr>
              <a:t>Take Notes</a:t>
            </a:r>
            <a:endParaRPr lang="en-US" altLang="ko-KR" sz="28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471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시스템 아키텍처 </a:t>
            </a:r>
            <a:r>
              <a:rPr lang="en-US" altLang="ko-KR" dirty="0"/>
              <a:t>– </a:t>
            </a:r>
            <a:r>
              <a:rPr lang="ko-KR" altLang="en-US" dirty="0" smtClean="0"/>
              <a:t>웹사이트 인터페이스 </a:t>
            </a:r>
            <a:r>
              <a:rPr lang="en-US" altLang="ko-KR" dirty="0" smtClean="0"/>
              <a:t>(with Flask)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32810" y="2665860"/>
            <a:ext cx="1026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/fail.html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63100" y="5625916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파일 업로드 및 변환 시작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3428" r="1581" b="5737"/>
          <a:stretch/>
        </p:blipFill>
        <p:spPr>
          <a:xfrm>
            <a:off x="1881939" y="2784043"/>
            <a:ext cx="1982326" cy="2264673"/>
          </a:xfrm>
          <a:prstGeom prst="rect">
            <a:avLst/>
          </a:prstGeom>
          <a:ln w="19050">
            <a:solidFill>
              <a:srgbClr val="F79646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58034" y="5084360"/>
            <a:ext cx="1430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/upload.html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06982" y="4823989"/>
            <a:ext cx="115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/view.html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649" y="1054512"/>
            <a:ext cx="1401344" cy="1552527"/>
          </a:xfrm>
          <a:prstGeom prst="rect">
            <a:avLst/>
          </a:prstGeom>
          <a:ln w="19050">
            <a:solidFill>
              <a:srgbClr val="F79646"/>
            </a:solidFill>
          </a:ln>
        </p:spPr>
      </p:pic>
      <p:cxnSp>
        <p:nvCxnSpPr>
          <p:cNvPr id="11" name="직선 화살표 연결선 10"/>
          <p:cNvCxnSpPr/>
          <p:nvPr/>
        </p:nvCxnSpPr>
        <p:spPr>
          <a:xfrm>
            <a:off x="4072762" y="4390953"/>
            <a:ext cx="2632838" cy="0"/>
          </a:xfrm>
          <a:prstGeom prst="straightConnector1">
            <a:avLst/>
          </a:prstGeom>
          <a:ln w="5080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52490" y="1754497"/>
            <a:ext cx="2271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.wav</a:t>
            </a:r>
            <a:r>
              <a:rPr lang="ko-KR" altLang="en-US" sz="1600" dirty="0" smtClean="0"/>
              <a:t>가 아닌 다른 파일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업로드 시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767866" y="3945490"/>
            <a:ext cx="124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변환 성공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801" y="2407507"/>
            <a:ext cx="3758501" cy="2350303"/>
          </a:xfrm>
          <a:prstGeom prst="rect">
            <a:avLst/>
          </a:prstGeom>
          <a:ln w="19050">
            <a:solidFill>
              <a:srgbClr val="F79646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7267746" y="5259501"/>
            <a:ext cx="3042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악보 확인 및 다운로드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업로드한 </a:t>
            </a:r>
            <a:r>
              <a:rPr lang="en-US" altLang="ko-KR" dirty="0" smtClean="0"/>
              <a:t>.wav </a:t>
            </a:r>
            <a:r>
              <a:rPr lang="ko-KR" altLang="en-US" dirty="0" smtClean="0"/>
              <a:t>파일 재생</a:t>
            </a:r>
            <a:endParaRPr lang="en-US" altLang="ko-KR" dirty="0" smtClean="0"/>
          </a:p>
        </p:txBody>
      </p:sp>
      <p:grpSp>
        <p:nvGrpSpPr>
          <p:cNvPr id="25" name="그룹 24"/>
          <p:cNvGrpSpPr/>
          <p:nvPr/>
        </p:nvGrpSpPr>
        <p:grpSpPr>
          <a:xfrm rot="19796883">
            <a:off x="3610239" y="2391181"/>
            <a:ext cx="1029840" cy="121548"/>
            <a:chOff x="2731188" y="3586644"/>
            <a:chExt cx="2464213" cy="387662"/>
          </a:xfrm>
        </p:grpSpPr>
        <p:sp>
          <p:nvSpPr>
            <p:cNvPr id="26" name="자유형 25"/>
            <p:cNvSpPr/>
            <p:nvPr/>
          </p:nvSpPr>
          <p:spPr>
            <a:xfrm>
              <a:off x="2731188" y="3586644"/>
              <a:ext cx="2458528" cy="345056"/>
            </a:xfrm>
            <a:custGeom>
              <a:avLst/>
              <a:gdLst>
                <a:gd name="connsiteX0" fmla="*/ 0 w 2458528"/>
                <a:gd name="connsiteY0" fmla="*/ 189919 h 215798"/>
                <a:gd name="connsiteX1" fmla="*/ 1233577 w 2458528"/>
                <a:gd name="connsiteY1" fmla="*/ 138 h 215798"/>
                <a:gd name="connsiteX2" fmla="*/ 2458528 w 2458528"/>
                <a:gd name="connsiteY2" fmla="*/ 215798 h 21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8528" h="215798">
                  <a:moveTo>
                    <a:pt x="0" y="189919"/>
                  </a:moveTo>
                  <a:cubicBezTo>
                    <a:pt x="411911" y="92872"/>
                    <a:pt x="823822" y="-4175"/>
                    <a:pt x="1233577" y="138"/>
                  </a:cubicBezTo>
                  <a:cubicBezTo>
                    <a:pt x="1643332" y="4451"/>
                    <a:pt x="2050930" y="110124"/>
                    <a:pt x="2458528" y="215798"/>
                  </a:cubicBezTo>
                </a:path>
              </a:pathLst>
            </a:custGeom>
            <a:noFill/>
            <a:ln w="50800">
              <a:solidFill>
                <a:srgbClr val="F79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>
              <a:stCxn id="26" idx="2"/>
            </p:cNvCxnSpPr>
            <p:nvPr/>
          </p:nvCxnSpPr>
          <p:spPr>
            <a:xfrm flipH="1" flipV="1">
              <a:off x="5022850" y="3714750"/>
              <a:ext cx="166866" cy="216950"/>
            </a:xfrm>
            <a:prstGeom prst="line">
              <a:avLst/>
            </a:prstGeom>
            <a:ln w="50800"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V="1">
              <a:off x="4933950" y="3933391"/>
              <a:ext cx="261451" cy="40915"/>
            </a:xfrm>
            <a:prstGeom prst="line">
              <a:avLst/>
            </a:prstGeom>
            <a:ln w="50800"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351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시연 영상</a:t>
            </a:r>
            <a:endParaRPr lang="ko-KR" altLang="en-US" dirty="0"/>
          </a:p>
        </p:txBody>
      </p:sp>
      <p:pic>
        <p:nvPicPr>
          <p:cNvPr id="4" name="music2she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4839" y="952500"/>
            <a:ext cx="3246834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9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4-1. </a:t>
            </a:r>
            <a:r>
              <a:rPr lang="ko-KR" altLang="en-US" dirty="0"/>
              <a:t>시행 착오 </a:t>
            </a:r>
            <a:r>
              <a:rPr lang="en-US" altLang="ko-KR" dirty="0"/>
              <a:t>– MIDI </a:t>
            </a:r>
            <a:r>
              <a:rPr lang="ko-KR" altLang="en-US" dirty="0"/>
              <a:t>파일을 악보</a:t>
            </a:r>
            <a:r>
              <a:rPr lang="en-US" altLang="ko-KR" dirty="0"/>
              <a:t>(.</a:t>
            </a:r>
            <a:r>
              <a:rPr lang="en-US" altLang="ko-KR" dirty="0" err="1"/>
              <a:t>png</a:t>
            </a:r>
            <a:r>
              <a:rPr lang="en-US" altLang="ko-KR" dirty="0"/>
              <a:t>)</a:t>
            </a:r>
            <a:r>
              <a:rPr lang="ko-KR" altLang="en-US" dirty="0"/>
              <a:t> 파일로 변환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818776" y="3260854"/>
            <a:ext cx="1745991" cy="1591399"/>
            <a:chOff x="5170229" y="3646610"/>
            <a:chExt cx="1745991" cy="159139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024" y="3646610"/>
              <a:ext cx="1074403" cy="107440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70229" y="4868677"/>
              <a:ext cx="1745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MIDI </a:t>
              </a:r>
              <a:r>
                <a:rPr lang="ko-KR" altLang="en-US" dirty="0" smtClean="0"/>
                <a:t>파일</a:t>
              </a:r>
              <a:r>
                <a:rPr lang="en-US" altLang="ko-KR" dirty="0" smtClean="0"/>
                <a:t>(.midi)</a:t>
              </a:r>
              <a:endParaRPr lang="ko-KR" altLang="en-US" dirty="0"/>
            </a:p>
          </p:txBody>
        </p:sp>
      </p:grpSp>
      <p:cxnSp>
        <p:nvCxnSpPr>
          <p:cNvPr id="8" name="직선 화살표 연결선 7"/>
          <p:cNvCxnSpPr/>
          <p:nvPr/>
        </p:nvCxnSpPr>
        <p:spPr>
          <a:xfrm>
            <a:off x="2564767" y="3857553"/>
            <a:ext cx="3569333" cy="0"/>
          </a:xfrm>
          <a:prstGeom prst="straightConnector1">
            <a:avLst/>
          </a:prstGeom>
          <a:ln w="5080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20"/>
          <a:stretch/>
        </p:blipFill>
        <p:spPr>
          <a:xfrm>
            <a:off x="6427881" y="1693633"/>
            <a:ext cx="4783044" cy="45880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097" y="2556493"/>
            <a:ext cx="1015887" cy="10158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5780" y="2741383"/>
            <a:ext cx="17817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 smtClean="0"/>
              <a:t>MuseScore</a:t>
            </a:r>
            <a:r>
              <a:rPr lang="en-US" altLang="ko-KR" sz="2400" dirty="0" smtClean="0"/>
              <a:t> 4</a:t>
            </a:r>
          </a:p>
          <a:p>
            <a:pPr algn="ctr"/>
            <a:r>
              <a:rPr lang="ko-KR" altLang="en-US" sz="2400" dirty="0" smtClean="0"/>
              <a:t>프로그램</a:t>
            </a:r>
            <a:endParaRPr lang="ko-KR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145417" y="4017924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 smtClean="0"/>
              <a:t>악보화</a:t>
            </a:r>
            <a:r>
              <a:rPr lang="ko-KR" altLang="en-US" sz="2400" dirty="0" smtClean="0"/>
              <a:t> 알고리즘</a:t>
            </a:r>
            <a:endParaRPr lang="ko-KR" altLang="en-US" sz="2400" dirty="0"/>
          </a:p>
        </p:txBody>
      </p:sp>
      <p:sp>
        <p:nvSpPr>
          <p:cNvPr id="20" name="자유형 19"/>
          <p:cNvSpPr/>
          <p:nvPr/>
        </p:nvSpPr>
        <p:spPr>
          <a:xfrm>
            <a:off x="3257230" y="4447837"/>
            <a:ext cx="2211911" cy="45710"/>
          </a:xfrm>
          <a:custGeom>
            <a:avLst/>
            <a:gdLst>
              <a:gd name="connsiteX0" fmla="*/ 0 w 2184400"/>
              <a:gd name="connsiteY0" fmla="*/ 69893 h 92142"/>
              <a:gd name="connsiteX1" fmla="*/ 88900 w 2184400"/>
              <a:gd name="connsiteY1" fmla="*/ 12743 h 92142"/>
              <a:gd name="connsiteX2" fmla="*/ 155575 w 2184400"/>
              <a:gd name="connsiteY2" fmla="*/ 66718 h 92142"/>
              <a:gd name="connsiteX3" fmla="*/ 228600 w 2184400"/>
              <a:gd name="connsiteY3" fmla="*/ 12743 h 92142"/>
              <a:gd name="connsiteX4" fmla="*/ 285750 w 2184400"/>
              <a:gd name="connsiteY4" fmla="*/ 76243 h 92142"/>
              <a:gd name="connsiteX5" fmla="*/ 365125 w 2184400"/>
              <a:gd name="connsiteY5" fmla="*/ 15918 h 92142"/>
              <a:gd name="connsiteX6" fmla="*/ 428625 w 2184400"/>
              <a:gd name="connsiteY6" fmla="*/ 76243 h 92142"/>
              <a:gd name="connsiteX7" fmla="*/ 504825 w 2184400"/>
              <a:gd name="connsiteY7" fmla="*/ 15918 h 92142"/>
              <a:gd name="connsiteX8" fmla="*/ 565150 w 2184400"/>
              <a:gd name="connsiteY8" fmla="*/ 79418 h 92142"/>
              <a:gd name="connsiteX9" fmla="*/ 635000 w 2184400"/>
              <a:gd name="connsiteY9" fmla="*/ 9568 h 92142"/>
              <a:gd name="connsiteX10" fmla="*/ 704850 w 2184400"/>
              <a:gd name="connsiteY10" fmla="*/ 73068 h 92142"/>
              <a:gd name="connsiteX11" fmla="*/ 768350 w 2184400"/>
              <a:gd name="connsiteY11" fmla="*/ 15918 h 92142"/>
              <a:gd name="connsiteX12" fmla="*/ 825500 w 2184400"/>
              <a:gd name="connsiteY12" fmla="*/ 88943 h 92142"/>
              <a:gd name="connsiteX13" fmla="*/ 920750 w 2184400"/>
              <a:gd name="connsiteY13" fmla="*/ 43 h 92142"/>
              <a:gd name="connsiteX14" fmla="*/ 968375 w 2184400"/>
              <a:gd name="connsiteY14" fmla="*/ 79418 h 92142"/>
              <a:gd name="connsiteX15" fmla="*/ 1050925 w 2184400"/>
              <a:gd name="connsiteY15" fmla="*/ 3218 h 92142"/>
              <a:gd name="connsiteX16" fmla="*/ 1111250 w 2184400"/>
              <a:gd name="connsiteY16" fmla="*/ 82593 h 92142"/>
              <a:gd name="connsiteX17" fmla="*/ 1196975 w 2184400"/>
              <a:gd name="connsiteY17" fmla="*/ 15918 h 92142"/>
              <a:gd name="connsiteX18" fmla="*/ 1276350 w 2184400"/>
              <a:gd name="connsiteY18" fmla="*/ 92118 h 92142"/>
              <a:gd name="connsiteX19" fmla="*/ 1377950 w 2184400"/>
              <a:gd name="connsiteY19" fmla="*/ 6393 h 92142"/>
              <a:gd name="connsiteX20" fmla="*/ 1425575 w 2184400"/>
              <a:gd name="connsiteY20" fmla="*/ 60368 h 92142"/>
              <a:gd name="connsiteX21" fmla="*/ 1492250 w 2184400"/>
              <a:gd name="connsiteY21" fmla="*/ 15918 h 92142"/>
              <a:gd name="connsiteX22" fmla="*/ 1558925 w 2184400"/>
              <a:gd name="connsiteY22" fmla="*/ 76243 h 92142"/>
              <a:gd name="connsiteX23" fmla="*/ 1628775 w 2184400"/>
              <a:gd name="connsiteY23" fmla="*/ 43 h 92142"/>
              <a:gd name="connsiteX24" fmla="*/ 1695450 w 2184400"/>
              <a:gd name="connsiteY24" fmla="*/ 88943 h 92142"/>
              <a:gd name="connsiteX25" fmla="*/ 1771650 w 2184400"/>
              <a:gd name="connsiteY25" fmla="*/ 6393 h 92142"/>
              <a:gd name="connsiteX26" fmla="*/ 1844675 w 2184400"/>
              <a:gd name="connsiteY26" fmla="*/ 79418 h 92142"/>
              <a:gd name="connsiteX27" fmla="*/ 1930400 w 2184400"/>
              <a:gd name="connsiteY27" fmla="*/ 15918 h 92142"/>
              <a:gd name="connsiteX28" fmla="*/ 1997075 w 2184400"/>
              <a:gd name="connsiteY28" fmla="*/ 82593 h 92142"/>
              <a:gd name="connsiteX29" fmla="*/ 2085975 w 2184400"/>
              <a:gd name="connsiteY29" fmla="*/ 3218 h 92142"/>
              <a:gd name="connsiteX30" fmla="*/ 2130425 w 2184400"/>
              <a:gd name="connsiteY30" fmla="*/ 73068 h 92142"/>
              <a:gd name="connsiteX31" fmla="*/ 2184400 w 2184400"/>
              <a:gd name="connsiteY31" fmla="*/ 9568 h 92142"/>
              <a:gd name="connsiteX0" fmla="*/ 0 w 2130425"/>
              <a:gd name="connsiteY0" fmla="*/ 69893 h 92142"/>
              <a:gd name="connsiteX1" fmla="*/ 88900 w 2130425"/>
              <a:gd name="connsiteY1" fmla="*/ 12743 h 92142"/>
              <a:gd name="connsiteX2" fmla="*/ 155575 w 2130425"/>
              <a:gd name="connsiteY2" fmla="*/ 66718 h 92142"/>
              <a:gd name="connsiteX3" fmla="*/ 228600 w 2130425"/>
              <a:gd name="connsiteY3" fmla="*/ 12743 h 92142"/>
              <a:gd name="connsiteX4" fmla="*/ 285750 w 2130425"/>
              <a:gd name="connsiteY4" fmla="*/ 76243 h 92142"/>
              <a:gd name="connsiteX5" fmla="*/ 365125 w 2130425"/>
              <a:gd name="connsiteY5" fmla="*/ 15918 h 92142"/>
              <a:gd name="connsiteX6" fmla="*/ 428625 w 2130425"/>
              <a:gd name="connsiteY6" fmla="*/ 76243 h 92142"/>
              <a:gd name="connsiteX7" fmla="*/ 504825 w 2130425"/>
              <a:gd name="connsiteY7" fmla="*/ 15918 h 92142"/>
              <a:gd name="connsiteX8" fmla="*/ 565150 w 2130425"/>
              <a:gd name="connsiteY8" fmla="*/ 79418 h 92142"/>
              <a:gd name="connsiteX9" fmla="*/ 635000 w 2130425"/>
              <a:gd name="connsiteY9" fmla="*/ 9568 h 92142"/>
              <a:gd name="connsiteX10" fmla="*/ 704850 w 2130425"/>
              <a:gd name="connsiteY10" fmla="*/ 73068 h 92142"/>
              <a:gd name="connsiteX11" fmla="*/ 768350 w 2130425"/>
              <a:gd name="connsiteY11" fmla="*/ 15918 h 92142"/>
              <a:gd name="connsiteX12" fmla="*/ 825500 w 2130425"/>
              <a:gd name="connsiteY12" fmla="*/ 88943 h 92142"/>
              <a:gd name="connsiteX13" fmla="*/ 920750 w 2130425"/>
              <a:gd name="connsiteY13" fmla="*/ 43 h 92142"/>
              <a:gd name="connsiteX14" fmla="*/ 968375 w 2130425"/>
              <a:gd name="connsiteY14" fmla="*/ 79418 h 92142"/>
              <a:gd name="connsiteX15" fmla="*/ 1050925 w 2130425"/>
              <a:gd name="connsiteY15" fmla="*/ 3218 h 92142"/>
              <a:gd name="connsiteX16" fmla="*/ 1111250 w 2130425"/>
              <a:gd name="connsiteY16" fmla="*/ 82593 h 92142"/>
              <a:gd name="connsiteX17" fmla="*/ 1196975 w 2130425"/>
              <a:gd name="connsiteY17" fmla="*/ 15918 h 92142"/>
              <a:gd name="connsiteX18" fmla="*/ 1276350 w 2130425"/>
              <a:gd name="connsiteY18" fmla="*/ 92118 h 92142"/>
              <a:gd name="connsiteX19" fmla="*/ 1377950 w 2130425"/>
              <a:gd name="connsiteY19" fmla="*/ 6393 h 92142"/>
              <a:gd name="connsiteX20" fmla="*/ 1425575 w 2130425"/>
              <a:gd name="connsiteY20" fmla="*/ 60368 h 92142"/>
              <a:gd name="connsiteX21" fmla="*/ 1492250 w 2130425"/>
              <a:gd name="connsiteY21" fmla="*/ 15918 h 92142"/>
              <a:gd name="connsiteX22" fmla="*/ 1558925 w 2130425"/>
              <a:gd name="connsiteY22" fmla="*/ 76243 h 92142"/>
              <a:gd name="connsiteX23" fmla="*/ 1628775 w 2130425"/>
              <a:gd name="connsiteY23" fmla="*/ 43 h 92142"/>
              <a:gd name="connsiteX24" fmla="*/ 1695450 w 2130425"/>
              <a:gd name="connsiteY24" fmla="*/ 88943 h 92142"/>
              <a:gd name="connsiteX25" fmla="*/ 1771650 w 2130425"/>
              <a:gd name="connsiteY25" fmla="*/ 6393 h 92142"/>
              <a:gd name="connsiteX26" fmla="*/ 1844675 w 2130425"/>
              <a:gd name="connsiteY26" fmla="*/ 79418 h 92142"/>
              <a:gd name="connsiteX27" fmla="*/ 1930400 w 2130425"/>
              <a:gd name="connsiteY27" fmla="*/ 15918 h 92142"/>
              <a:gd name="connsiteX28" fmla="*/ 1997075 w 2130425"/>
              <a:gd name="connsiteY28" fmla="*/ 82593 h 92142"/>
              <a:gd name="connsiteX29" fmla="*/ 2085975 w 2130425"/>
              <a:gd name="connsiteY29" fmla="*/ 3218 h 92142"/>
              <a:gd name="connsiteX30" fmla="*/ 2130425 w 2130425"/>
              <a:gd name="connsiteY30" fmla="*/ 73068 h 92142"/>
              <a:gd name="connsiteX0" fmla="*/ 0 w 2085975"/>
              <a:gd name="connsiteY0" fmla="*/ 69893 h 92142"/>
              <a:gd name="connsiteX1" fmla="*/ 88900 w 2085975"/>
              <a:gd name="connsiteY1" fmla="*/ 12743 h 92142"/>
              <a:gd name="connsiteX2" fmla="*/ 155575 w 2085975"/>
              <a:gd name="connsiteY2" fmla="*/ 66718 h 92142"/>
              <a:gd name="connsiteX3" fmla="*/ 228600 w 2085975"/>
              <a:gd name="connsiteY3" fmla="*/ 12743 h 92142"/>
              <a:gd name="connsiteX4" fmla="*/ 285750 w 2085975"/>
              <a:gd name="connsiteY4" fmla="*/ 76243 h 92142"/>
              <a:gd name="connsiteX5" fmla="*/ 365125 w 2085975"/>
              <a:gd name="connsiteY5" fmla="*/ 15918 h 92142"/>
              <a:gd name="connsiteX6" fmla="*/ 428625 w 2085975"/>
              <a:gd name="connsiteY6" fmla="*/ 76243 h 92142"/>
              <a:gd name="connsiteX7" fmla="*/ 504825 w 2085975"/>
              <a:gd name="connsiteY7" fmla="*/ 15918 h 92142"/>
              <a:gd name="connsiteX8" fmla="*/ 565150 w 2085975"/>
              <a:gd name="connsiteY8" fmla="*/ 79418 h 92142"/>
              <a:gd name="connsiteX9" fmla="*/ 635000 w 2085975"/>
              <a:gd name="connsiteY9" fmla="*/ 9568 h 92142"/>
              <a:gd name="connsiteX10" fmla="*/ 704850 w 2085975"/>
              <a:gd name="connsiteY10" fmla="*/ 73068 h 92142"/>
              <a:gd name="connsiteX11" fmla="*/ 768350 w 2085975"/>
              <a:gd name="connsiteY11" fmla="*/ 15918 h 92142"/>
              <a:gd name="connsiteX12" fmla="*/ 825500 w 2085975"/>
              <a:gd name="connsiteY12" fmla="*/ 88943 h 92142"/>
              <a:gd name="connsiteX13" fmla="*/ 920750 w 2085975"/>
              <a:gd name="connsiteY13" fmla="*/ 43 h 92142"/>
              <a:gd name="connsiteX14" fmla="*/ 968375 w 2085975"/>
              <a:gd name="connsiteY14" fmla="*/ 79418 h 92142"/>
              <a:gd name="connsiteX15" fmla="*/ 1050925 w 2085975"/>
              <a:gd name="connsiteY15" fmla="*/ 3218 h 92142"/>
              <a:gd name="connsiteX16" fmla="*/ 1111250 w 2085975"/>
              <a:gd name="connsiteY16" fmla="*/ 82593 h 92142"/>
              <a:gd name="connsiteX17" fmla="*/ 1196975 w 2085975"/>
              <a:gd name="connsiteY17" fmla="*/ 15918 h 92142"/>
              <a:gd name="connsiteX18" fmla="*/ 1276350 w 2085975"/>
              <a:gd name="connsiteY18" fmla="*/ 92118 h 92142"/>
              <a:gd name="connsiteX19" fmla="*/ 1377950 w 2085975"/>
              <a:gd name="connsiteY19" fmla="*/ 6393 h 92142"/>
              <a:gd name="connsiteX20" fmla="*/ 1425575 w 2085975"/>
              <a:gd name="connsiteY20" fmla="*/ 60368 h 92142"/>
              <a:gd name="connsiteX21" fmla="*/ 1492250 w 2085975"/>
              <a:gd name="connsiteY21" fmla="*/ 15918 h 92142"/>
              <a:gd name="connsiteX22" fmla="*/ 1558925 w 2085975"/>
              <a:gd name="connsiteY22" fmla="*/ 76243 h 92142"/>
              <a:gd name="connsiteX23" fmla="*/ 1628775 w 2085975"/>
              <a:gd name="connsiteY23" fmla="*/ 43 h 92142"/>
              <a:gd name="connsiteX24" fmla="*/ 1695450 w 2085975"/>
              <a:gd name="connsiteY24" fmla="*/ 88943 h 92142"/>
              <a:gd name="connsiteX25" fmla="*/ 1771650 w 2085975"/>
              <a:gd name="connsiteY25" fmla="*/ 6393 h 92142"/>
              <a:gd name="connsiteX26" fmla="*/ 1844675 w 2085975"/>
              <a:gd name="connsiteY26" fmla="*/ 79418 h 92142"/>
              <a:gd name="connsiteX27" fmla="*/ 1930400 w 2085975"/>
              <a:gd name="connsiteY27" fmla="*/ 15918 h 92142"/>
              <a:gd name="connsiteX28" fmla="*/ 1997075 w 2085975"/>
              <a:gd name="connsiteY28" fmla="*/ 82593 h 92142"/>
              <a:gd name="connsiteX29" fmla="*/ 2085975 w 2085975"/>
              <a:gd name="connsiteY29" fmla="*/ 3218 h 92142"/>
              <a:gd name="connsiteX0" fmla="*/ 0 w 1997075"/>
              <a:gd name="connsiteY0" fmla="*/ 69893 h 92142"/>
              <a:gd name="connsiteX1" fmla="*/ 88900 w 1997075"/>
              <a:gd name="connsiteY1" fmla="*/ 12743 h 92142"/>
              <a:gd name="connsiteX2" fmla="*/ 155575 w 1997075"/>
              <a:gd name="connsiteY2" fmla="*/ 66718 h 92142"/>
              <a:gd name="connsiteX3" fmla="*/ 228600 w 1997075"/>
              <a:gd name="connsiteY3" fmla="*/ 12743 h 92142"/>
              <a:gd name="connsiteX4" fmla="*/ 285750 w 1997075"/>
              <a:gd name="connsiteY4" fmla="*/ 76243 h 92142"/>
              <a:gd name="connsiteX5" fmla="*/ 365125 w 1997075"/>
              <a:gd name="connsiteY5" fmla="*/ 15918 h 92142"/>
              <a:gd name="connsiteX6" fmla="*/ 428625 w 1997075"/>
              <a:gd name="connsiteY6" fmla="*/ 76243 h 92142"/>
              <a:gd name="connsiteX7" fmla="*/ 504825 w 1997075"/>
              <a:gd name="connsiteY7" fmla="*/ 15918 h 92142"/>
              <a:gd name="connsiteX8" fmla="*/ 565150 w 1997075"/>
              <a:gd name="connsiteY8" fmla="*/ 79418 h 92142"/>
              <a:gd name="connsiteX9" fmla="*/ 635000 w 1997075"/>
              <a:gd name="connsiteY9" fmla="*/ 9568 h 92142"/>
              <a:gd name="connsiteX10" fmla="*/ 704850 w 1997075"/>
              <a:gd name="connsiteY10" fmla="*/ 73068 h 92142"/>
              <a:gd name="connsiteX11" fmla="*/ 768350 w 1997075"/>
              <a:gd name="connsiteY11" fmla="*/ 15918 h 92142"/>
              <a:gd name="connsiteX12" fmla="*/ 825500 w 1997075"/>
              <a:gd name="connsiteY12" fmla="*/ 88943 h 92142"/>
              <a:gd name="connsiteX13" fmla="*/ 920750 w 1997075"/>
              <a:gd name="connsiteY13" fmla="*/ 43 h 92142"/>
              <a:gd name="connsiteX14" fmla="*/ 968375 w 1997075"/>
              <a:gd name="connsiteY14" fmla="*/ 79418 h 92142"/>
              <a:gd name="connsiteX15" fmla="*/ 1050925 w 1997075"/>
              <a:gd name="connsiteY15" fmla="*/ 3218 h 92142"/>
              <a:gd name="connsiteX16" fmla="*/ 1111250 w 1997075"/>
              <a:gd name="connsiteY16" fmla="*/ 82593 h 92142"/>
              <a:gd name="connsiteX17" fmla="*/ 1196975 w 1997075"/>
              <a:gd name="connsiteY17" fmla="*/ 15918 h 92142"/>
              <a:gd name="connsiteX18" fmla="*/ 1276350 w 1997075"/>
              <a:gd name="connsiteY18" fmla="*/ 92118 h 92142"/>
              <a:gd name="connsiteX19" fmla="*/ 1377950 w 1997075"/>
              <a:gd name="connsiteY19" fmla="*/ 6393 h 92142"/>
              <a:gd name="connsiteX20" fmla="*/ 1425575 w 1997075"/>
              <a:gd name="connsiteY20" fmla="*/ 60368 h 92142"/>
              <a:gd name="connsiteX21" fmla="*/ 1492250 w 1997075"/>
              <a:gd name="connsiteY21" fmla="*/ 15918 h 92142"/>
              <a:gd name="connsiteX22" fmla="*/ 1558925 w 1997075"/>
              <a:gd name="connsiteY22" fmla="*/ 76243 h 92142"/>
              <a:gd name="connsiteX23" fmla="*/ 1628775 w 1997075"/>
              <a:gd name="connsiteY23" fmla="*/ 43 h 92142"/>
              <a:gd name="connsiteX24" fmla="*/ 1695450 w 1997075"/>
              <a:gd name="connsiteY24" fmla="*/ 88943 h 92142"/>
              <a:gd name="connsiteX25" fmla="*/ 1771650 w 1997075"/>
              <a:gd name="connsiteY25" fmla="*/ 6393 h 92142"/>
              <a:gd name="connsiteX26" fmla="*/ 1844675 w 1997075"/>
              <a:gd name="connsiteY26" fmla="*/ 79418 h 92142"/>
              <a:gd name="connsiteX27" fmla="*/ 1930400 w 1997075"/>
              <a:gd name="connsiteY27" fmla="*/ 15918 h 92142"/>
              <a:gd name="connsiteX28" fmla="*/ 1997075 w 1997075"/>
              <a:gd name="connsiteY28" fmla="*/ 82593 h 92142"/>
              <a:gd name="connsiteX0" fmla="*/ 0 w 1930400"/>
              <a:gd name="connsiteY0" fmla="*/ 69893 h 92142"/>
              <a:gd name="connsiteX1" fmla="*/ 88900 w 1930400"/>
              <a:gd name="connsiteY1" fmla="*/ 12743 h 92142"/>
              <a:gd name="connsiteX2" fmla="*/ 155575 w 1930400"/>
              <a:gd name="connsiteY2" fmla="*/ 66718 h 92142"/>
              <a:gd name="connsiteX3" fmla="*/ 228600 w 1930400"/>
              <a:gd name="connsiteY3" fmla="*/ 12743 h 92142"/>
              <a:gd name="connsiteX4" fmla="*/ 285750 w 1930400"/>
              <a:gd name="connsiteY4" fmla="*/ 76243 h 92142"/>
              <a:gd name="connsiteX5" fmla="*/ 365125 w 1930400"/>
              <a:gd name="connsiteY5" fmla="*/ 15918 h 92142"/>
              <a:gd name="connsiteX6" fmla="*/ 428625 w 1930400"/>
              <a:gd name="connsiteY6" fmla="*/ 76243 h 92142"/>
              <a:gd name="connsiteX7" fmla="*/ 504825 w 1930400"/>
              <a:gd name="connsiteY7" fmla="*/ 15918 h 92142"/>
              <a:gd name="connsiteX8" fmla="*/ 565150 w 1930400"/>
              <a:gd name="connsiteY8" fmla="*/ 79418 h 92142"/>
              <a:gd name="connsiteX9" fmla="*/ 635000 w 1930400"/>
              <a:gd name="connsiteY9" fmla="*/ 9568 h 92142"/>
              <a:gd name="connsiteX10" fmla="*/ 704850 w 1930400"/>
              <a:gd name="connsiteY10" fmla="*/ 73068 h 92142"/>
              <a:gd name="connsiteX11" fmla="*/ 768350 w 1930400"/>
              <a:gd name="connsiteY11" fmla="*/ 15918 h 92142"/>
              <a:gd name="connsiteX12" fmla="*/ 825500 w 1930400"/>
              <a:gd name="connsiteY12" fmla="*/ 88943 h 92142"/>
              <a:gd name="connsiteX13" fmla="*/ 920750 w 1930400"/>
              <a:gd name="connsiteY13" fmla="*/ 43 h 92142"/>
              <a:gd name="connsiteX14" fmla="*/ 968375 w 1930400"/>
              <a:gd name="connsiteY14" fmla="*/ 79418 h 92142"/>
              <a:gd name="connsiteX15" fmla="*/ 1050925 w 1930400"/>
              <a:gd name="connsiteY15" fmla="*/ 3218 h 92142"/>
              <a:gd name="connsiteX16" fmla="*/ 1111250 w 1930400"/>
              <a:gd name="connsiteY16" fmla="*/ 82593 h 92142"/>
              <a:gd name="connsiteX17" fmla="*/ 1196975 w 1930400"/>
              <a:gd name="connsiteY17" fmla="*/ 15918 h 92142"/>
              <a:gd name="connsiteX18" fmla="*/ 1276350 w 1930400"/>
              <a:gd name="connsiteY18" fmla="*/ 92118 h 92142"/>
              <a:gd name="connsiteX19" fmla="*/ 1377950 w 1930400"/>
              <a:gd name="connsiteY19" fmla="*/ 6393 h 92142"/>
              <a:gd name="connsiteX20" fmla="*/ 1425575 w 1930400"/>
              <a:gd name="connsiteY20" fmla="*/ 60368 h 92142"/>
              <a:gd name="connsiteX21" fmla="*/ 1492250 w 1930400"/>
              <a:gd name="connsiteY21" fmla="*/ 15918 h 92142"/>
              <a:gd name="connsiteX22" fmla="*/ 1558925 w 1930400"/>
              <a:gd name="connsiteY22" fmla="*/ 76243 h 92142"/>
              <a:gd name="connsiteX23" fmla="*/ 1628775 w 1930400"/>
              <a:gd name="connsiteY23" fmla="*/ 43 h 92142"/>
              <a:gd name="connsiteX24" fmla="*/ 1695450 w 1930400"/>
              <a:gd name="connsiteY24" fmla="*/ 88943 h 92142"/>
              <a:gd name="connsiteX25" fmla="*/ 1771650 w 1930400"/>
              <a:gd name="connsiteY25" fmla="*/ 6393 h 92142"/>
              <a:gd name="connsiteX26" fmla="*/ 1844675 w 1930400"/>
              <a:gd name="connsiteY26" fmla="*/ 79418 h 92142"/>
              <a:gd name="connsiteX27" fmla="*/ 1930400 w 1930400"/>
              <a:gd name="connsiteY27" fmla="*/ 15918 h 92142"/>
              <a:gd name="connsiteX0" fmla="*/ 0 w 1844675"/>
              <a:gd name="connsiteY0" fmla="*/ 69893 h 92142"/>
              <a:gd name="connsiteX1" fmla="*/ 88900 w 1844675"/>
              <a:gd name="connsiteY1" fmla="*/ 12743 h 92142"/>
              <a:gd name="connsiteX2" fmla="*/ 155575 w 1844675"/>
              <a:gd name="connsiteY2" fmla="*/ 66718 h 92142"/>
              <a:gd name="connsiteX3" fmla="*/ 228600 w 1844675"/>
              <a:gd name="connsiteY3" fmla="*/ 12743 h 92142"/>
              <a:gd name="connsiteX4" fmla="*/ 285750 w 1844675"/>
              <a:gd name="connsiteY4" fmla="*/ 76243 h 92142"/>
              <a:gd name="connsiteX5" fmla="*/ 365125 w 1844675"/>
              <a:gd name="connsiteY5" fmla="*/ 15918 h 92142"/>
              <a:gd name="connsiteX6" fmla="*/ 428625 w 1844675"/>
              <a:gd name="connsiteY6" fmla="*/ 76243 h 92142"/>
              <a:gd name="connsiteX7" fmla="*/ 504825 w 1844675"/>
              <a:gd name="connsiteY7" fmla="*/ 15918 h 92142"/>
              <a:gd name="connsiteX8" fmla="*/ 565150 w 1844675"/>
              <a:gd name="connsiteY8" fmla="*/ 79418 h 92142"/>
              <a:gd name="connsiteX9" fmla="*/ 635000 w 1844675"/>
              <a:gd name="connsiteY9" fmla="*/ 9568 h 92142"/>
              <a:gd name="connsiteX10" fmla="*/ 704850 w 1844675"/>
              <a:gd name="connsiteY10" fmla="*/ 73068 h 92142"/>
              <a:gd name="connsiteX11" fmla="*/ 768350 w 1844675"/>
              <a:gd name="connsiteY11" fmla="*/ 15918 h 92142"/>
              <a:gd name="connsiteX12" fmla="*/ 825500 w 1844675"/>
              <a:gd name="connsiteY12" fmla="*/ 88943 h 92142"/>
              <a:gd name="connsiteX13" fmla="*/ 920750 w 1844675"/>
              <a:gd name="connsiteY13" fmla="*/ 43 h 92142"/>
              <a:gd name="connsiteX14" fmla="*/ 968375 w 1844675"/>
              <a:gd name="connsiteY14" fmla="*/ 79418 h 92142"/>
              <a:gd name="connsiteX15" fmla="*/ 1050925 w 1844675"/>
              <a:gd name="connsiteY15" fmla="*/ 3218 h 92142"/>
              <a:gd name="connsiteX16" fmla="*/ 1111250 w 1844675"/>
              <a:gd name="connsiteY16" fmla="*/ 82593 h 92142"/>
              <a:gd name="connsiteX17" fmla="*/ 1196975 w 1844675"/>
              <a:gd name="connsiteY17" fmla="*/ 15918 h 92142"/>
              <a:gd name="connsiteX18" fmla="*/ 1276350 w 1844675"/>
              <a:gd name="connsiteY18" fmla="*/ 92118 h 92142"/>
              <a:gd name="connsiteX19" fmla="*/ 1377950 w 1844675"/>
              <a:gd name="connsiteY19" fmla="*/ 6393 h 92142"/>
              <a:gd name="connsiteX20" fmla="*/ 1425575 w 1844675"/>
              <a:gd name="connsiteY20" fmla="*/ 60368 h 92142"/>
              <a:gd name="connsiteX21" fmla="*/ 1492250 w 1844675"/>
              <a:gd name="connsiteY21" fmla="*/ 15918 h 92142"/>
              <a:gd name="connsiteX22" fmla="*/ 1558925 w 1844675"/>
              <a:gd name="connsiteY22" fmla="*/ 76243 h 92142"/>
              <a:gd name="connsiteX23" fmla="*/ 1628775 w 1844675"/>
              <a:gd name="connsiteY23" fmla="*/ 43 h 92142"/>
              <a:gd name="connsiteX24" fmla="*/ 1695450 w 1844675"/>
              <a:gd name="connsiteY24" fmla="*/ 88943 h 92142"/>
              <a:gd name="connsiteX25" fmla="*/ 1771650 w 1844675"/>
              <a:gd name="connsiteY25" fmla="*/ 6393 h 92142"/>
              <a:gd name="connsiteX26" fmla="*/ 1844675 w 1844675"/>
              <a:gd name="connsiteY26" fmla="*/ 79418 h 92142"/>
              <a:gd name="connsiteX0" fmla="*/ 0 w 1771650"/>
              <a:gd name="connsiteY0" fmla="*/ 69893 h 92142"/>
              <a:gd name="connsiteX1" fmla="*/ 88900 w 1771650"/>
              <a:gd name="connsiteY1" fmla="*/ 12743 h 92142"/>
              <a:gd name="connsiteX2" fmla="*/ 155575 w 1771650"/>
              <a:gd name="connsiteY2" fmla="*/ 66718 h 92142"/>
              <a:gd name="connsiteX3" fmla="*/ 228600 w 1771650"/>
              <a:gd name="connsiteY3" fmla="*/ 12743 h 92142"/>
              <a:gd name="connsiteX4" fmla="*/ 285750 w 1771650"/>
              <a:gd name="connsiteY4" fmla="*/ 76243 h 92142"/>
              <a:gd name="connsiteX5" fmla="*/ 365125 w 1771650"/>
              <a:gd name="connsiteY5" fmla="*/ 15918 h 92142"/>
              <a:gd name="connsiteX6" fmla="*/ 428625 w 1771650"/>
              <a:gd name="connsiteY6" fmla="*/ 76243 h 92142"/>
              <a:gd name="connsiteX7" fmla="*/ 504825 w 1771650"/>
              <a:gd name="connsiteY7" fmla="*/ 15918 h 92142"/>
              <a:gd name="connsiteX8" fmla="*/ 565150 w 1771650"/>
              <a:gd name="connsiteY8" fmla="*/ 79418 h 92142"/>
              <a:gd name="connsiteX9" fmla="*/ 635000 w 1771650"/>
              <a:gd name="connsiteY9" fmla="*/ 9568 h 92142"/>
              <a:gd name="connsiteX10" fmla="*/ 704850 w 1771650"/>
              <a:gd name="connsiteY10" fmla="*/ 73068 h 92142"/>
              <a:gd name="connsiteX11" fmla="*/ 768350 w 1771650"/>
              <a:gd name="connsiteY11" fmla="*/ 15918 h 92142"/>
              <a:gd name="connsiteX12" fmla="*/ 825500 w 1771650"/>
              <a:gd name="connsiteY12" fmla="*/ 88943 h 92142"/>
              <a:gd name="connsiteX13" fmla="*/ 920750 w 1771650"/>
              <a:gd name="connsiteY13" fmla="*/ 43 h 92142"/>
              <a:gd name="connsiteX14" fmla="*/ 968375 w 1771650"/>
              <a:gd name="connsiteY14" fmla="*/ 79418 h 92142"/>
              <a:gd name="connsiteX15" fmla="*/ 1050925 w 1771650"/>
              <a:gd name="connsiteY15" fmla="*/ 3218 h 92142"/>
              <a:gd name="connsiteX16" fmla="*/ 1111250 w 1771650"/>
              <a:gd name="connsiteY16" fmla="*/ 82593 h 92142"/>
              <a:gd name="connsiteX17" fmla="*/ 1196975 w 1771650"/>
              <a:gd name="connsiteY17" fmla="*/ 15918 h 92142"/>
              <a:gd name="connsiteX18" fmla="*/ 1276350 w 1771650"/>
              <a:gd name="connsiteY18" fmla="*/ 92118 h 92142"/>
              <a:gd name="connsiteX19" fmla="*/ 1377950 w 1771650"/>
              <a:gd name="connsiteY19" fmla="*/ 6393 h 92142"/>
              <a:gd name="connsiteX20" fmla="*/ 1425575 w 1771650"/>
              <a:gd name="connsiteY20" fmla="*/ 60368 h 92142"/>
              <a:gd name="connsiteX21" fmla="*/ 1492250 w 1771650"/>
              <a:gd name="connsiteY21" fmla="*/ 15918 h 92142"/>
              <a:gd name="connsiteX22" fmla="*/ 1558925 w 1771650"/>
              <a:gd name="connsiteY22" fmla="*/ 76243 h 92142"/>
              <a:gd name="connsiteX23" fmla="*/ 1628775 w 1771650"/>
              <a:gd name="connsiteY23" fmla="*/ 43 h 92142"/>
              <a:gd name="connsiteX24" fmla="*/ 1695450 w 1771650"/>
              <a:gd name="connsiteY24" fmla="*/ 88943 h 92142"/>
              <a:gd name="connsiteX25" fmla="*/ 1771650 w 1771650"/>
              <a:gd name="connsiteY25" fmla="*/ 6393 h 92142"/>
              <a:gd name="connsiteX0" fmla="*/ 0 w 1695450"/>
              <a:gd name="connsiteY0" fmla="*/ 69893 h 92142"/>
              <a:gd name="connsiteX1" fmla="*/ 88900 w 1695450"/>
              <a:gd name="connsiteY1" fmla="*/ 12743 h 92142"/>
              <a:gd name="connsiteX2" fmla="*/ 155575 w 1695450"/>
              <a:gd name="connsiteY2" fmla="*/ 66718 h 92142"/>
              <a:gd name="connsiteX3" fmla="*/ 228600 w 1695450"/>
              <a:gd name="connsiteY3" fmla="*/ 12743 h 92142"/>
              <a:gd name="connsiteX4" fmla="*/ 285750 w 1695450"/>
              <a:gd name="connsiteY4" fmla="*/ 76243 h 92142"/>
              <a:gd name="connsiteX5" fmla="*/ 365125 w 1695450"/>
              <a:gd name="connsiteY5" fmla="*/ 15918 h 92142"/>
              <a:gd name="connsiteX6" fmla="*/ 428625 w 1695450"/>
              <a:gd name="connsiteY6" fmla="*/ 76243 h 92142"/>
              <a:gd name="connsiteX7" fmla="*/ 504825 w 1695450"/>
              <a:gd name="connsiteY7" fmla="*/ 15918 h 92142"/>
              <a:gd name="connsiteX8" fmla="*/ 565150 w 1695450"/>
              <a:gd name="connsiteY8" fmla="*/ 79418 h 92142"/>
              <a:gd name="connsiteX9" fmla="*/ 635000 w 1695450"/>
              <a:gd name="connsiteY9" fmla="*/ 9568 h 92142"/>
              <a:gd name="connsiteX10" fmla="*/ 704850 w 1695450"/>
              <a:gd name="connsiteY10" fmla="*/ 73068 h 92142"/>
              <a:gd name="connsiteX11" fmla="*/ 768350 w 1695450"/>
              <a:gd name="connsiteY11" fmla="*/ 15918 h 92142"/>
              <a:gd name="connsiteX12" fmla="*/ 825500 w 1695450"/>
              <a:gd name="connsiteY12" fmla="*/ 88943 h 92142"/>
              <a:gd name="connsiteX13" fmla="*/ 920750 w 1695450"/>
              <a:gd name="connsiteY13" fmla="*/ 43 h 92142"/>
              <a:gd name="connsiteX14" fmla="*/ 968375 w 1695450"/>
              <a:gd name="connsiteY14" fmla="*/ 79418 h 92142"/>
              <a:gd name="connsiteX15" fmla="*/ 1050925 w 1695450"/>
              <a:gd name="connsiteY15" fmla="*/ 3218 h 92142"/>
              <a:gd name="connsiteX16" fmla="*/ 1111250 w 1695450"/>
              <a:gd name="connsiteY16" fmla="*/ 82593 h 92142"/>
              <a:gd name="connsiteX17" fmla="*/ 1196975 w 1695450"/>
              <a:gd name="connsiteY17" fmla="*/ 15918 h 92142"/>
              <a:gd name="connsiteX18" fmla="*/ 1276350 w 1695450"/>
              <a:gd name="connsiteY18" fmla="*/ 92118 h 92142"/>
              <a:gd name="connsiteX19" fmla="*/ 1377950 w 1695450"/>
              <a:gd name="connsiteY19" fmla="*/ 6393 h 92142"/>
              <a:gd name="connsiteX20" fmla="*/ 1425575 w 1695450"/>
              <a:gd name="connsiteY20" fmla="*/ 60368 h 92142"/>
              <a:gd name="connsiteX21" fmla="*/ 1492250 w 1695450"/>
              <a:gd name="connsiteY21" fmla="*/ 15918 h 92142"/>
              <a:gd name="connsiteX22" fmla="*/ 1558925 w 1695450"/>
              <a:gd name="connsiteY22" fmla="*/ 76243 h 92142"/>
              <a:gd name="connsiteX23" fmla="*/ 1628775 w 1695450"/>
              <a:gd name="connsiteY23" fmla="*/ 43 h 92142"/>
              <a:gd name="connsiteX24" fmla="*/ 1695450 w 1695450"/>
              <a:gd name="connsiteY24" fmla="*/ 88943 h 92142"/>
              <a:gd name="connsiteX0" fmla="*/ 0 w 1628775"/>
              <a:gd name="connsiteY0" fmla="*/ 69893 h 92142"/>
              <a:gd name="connsiteX1" fmla="*/ 88900 w 1628775"/>
              <a:gd name="connsiteY1" fmla="*/ 12743 h 92142"/>
              <a:gd name="connsiteX2" fmla="*/ 155575 w 1628775"/>
              <a:gd name="connsiteY2" fmla="*/ 66718 h 92142"/>
              <a:gd name="connsiteX3" fmla="*/ 228600 w 1628775"/>
              <a:gd name="connsiteY3" fmla="*/ 12743 h 92142"/>
              <a:gd name="connsiteX4" fmla="*/ 285750 w 1628775"/>
              <a:gd name="connsiteY4" fmla="*/ 76243 h 92142"/>
              <a:gd name="connsiteX5" fmla="*/ 365125 w 1628775"/>
              <a:gd name="connsiteY5" fmla="*/ 15918 h 92142"/>
              <a:gd name="connsiteX6" fmla="*/ 428625 w 1628775"/>
              <a:gd name="connsiteY6" fmla="*/ 76243 h 92142"/>
              <a:gd name="connsiteX7" fmla="*/ 504825 w 1628775"/>
              <a:gd name="connsiteY7" fmla="*/ 15918 h 92142"/>
              <a:gd name="connsiteX8" fmla="*/ 565150 w 1628775"/>
              <a:gd name="connsiteY8" fmla="*/ 79418 h 92142"/>
              <a:gd name="connsiteX9" fmla="*/ 635000 w 1628775"/>
              <a:gd name="connsiteY9" fmla="*/ 9568 h 92142"/>
              <a:gd name="connsiteX10" fmla="*/ 704850 w 1628775"/>
              <a:gd name="connsiteY10" fmla="*/ 73068 h 92142"/>
              <a:gd name="connsiteX11" fmla="*/ 768350 w 1628775"/>
              <a:gd name="connsiteY11" fmla="*/ 15918 h 92142"/>
              <a:gd name="connsiteX12" fmla="*/ 825500 w 1628775"/>
              <a:gd name="connsiteY12" fmla="*/ 88943 h 92142"/>
              <a:gd name="connsiteX13" fmla="*/ 920750 w 1628775"/>
              <a:gd name="connsiteY13" fmla="*/ 43 h 92142"/>
              <a:gd name="connsiteX14" fmla="*/ 968375 w 1628775"/>
              <a:gd name="connsiteY14" fmla="*/ 79418 h 92142"/>
              <a:gd name="connsiteX15" fmla="*/ 1050925 w 1628775"/>
              <a:gd name="connsiteY15" fmla="*/ 3218 h 92142"/>
              <a:gd name="connsiteX16" fmla="*/ 1111250 w 1628775"/>
              <a:gd name="connsiteY16" fmla="*/ 82593 h 92142"/>
              <a:gd name="connsiteX17" fmla="*/ 1196975 w 1628775"/>
              <a:gd name="connsiteY17" fmla="*/ 15918 h 92142"/>
              <a:gd name="connsiteX18" fmla="*/ 1276350 w 1628775"/>
              <a:gd name="connsiteY18" fmla="*/ 92118 h 92142"/>
              <a:gd name="connsiteX19" fmla="*/ 1377950 w 1628775"/>
              <a:gd name="connsiteY19" fmla="*/ 6393 h 92142"/>
              <a:gd name="connsiteX20" fmla="*/ 1425575 w 1628775"/>
              <a:gd name="connsiteY20" fmla="*/ 60368 h 92142"/>
              <a:gd name="connsiteX21" fmla="*/ 1492250 w 1628775"/>
              <a:gd name="connsiteY21" fmla="*/ 15918 h 92142"/>
              <a:gd name="connsiteX22" fmla="*/ 1558925 w 1628775"/>
              <a:gd name="connsiteY22" fmla="*/ 76243 h 92142"/>
              <a:gd name="connsiteX23" fmla="*/ 1628775 w 1628775"/>
              <a:gd name="connsiteY23" fmla="*/ 43 h 92142"/>
              <a:gd name="connsiteX0" fmla="*/ 0 w 1558925"/>
              <a:gd name="connsiteY0" fmla="*/ 69875 h 92124"/>
              <a:gd name="connsiteX1" fmla="*/ 88900 w 1558925"/>
              <a:gd name="connsiteY1" fmla="*/ 12725 h 92124"/>
              <a:gd name="connsiteX2" fmla="*/ 155575 w 1558925"/>
              <a:gd name="connsiteY2" fmla="*/ 66700 h 92124"/>
              <a:gd name="connsiteX3" fmla="*/ 228600 w 1558925"/>
              <a:gd name="connsiteY3" fmla="*/ 12725 h 92124"/>
              <a:gd name="connsiteX4" fmla="*/ 285750 w 1558925"/>
              <a:gd name="connsiteY4" fmla="*/ 76225 h 92124"/>
              <a:gd name="connsiteX5" fmla="*/ 365125 w 1558925"/>
              <a:gd name="connsiteY5" fmla="*/ 15900 h 92124"/>
              <a:gd name="connsiteX6" fmla="*/ 428625 w 1558925"/>
              <a:gd name="connsiteY6" fmla="*/ 76225 h 92124"/>
              <a:gd name="connsiteX7" fmla="*/ 504825 w 1558925"/>
              <a:gd name="connsiteY7" fmla="*/ 15900 h 92124"/>
              <a:gd name="connsiteX8" fmla="*/ 565150 w 1558925"/>
              <a:gd name="connsiteY8" fmla="*/ 79400 h 92124"/>
              <a:gd name="connsiteX9" fmla="*/ 635000 w 1558925"/>
              <a:gd name="connsiteY9" fmla="*/ 9550 h 92124"/>
              <a:gd name="connsiteX10" fmla="*/ 704850 w 1558925"/>
              <a:gd name="connsiteY10" fmla="*/ 73050 h 92124"/>
              <a:gd name="connsiteX11" fmla="*/ 768350 w 1558925"/>
              <a:gd name="connsiteY11" fmla="*/ 15900 h 92124"/>
              <a:gd name="connsiteX12" fmla="*/ 825500 w 1558925"/>
              <a:gd name="connsiteY12" fmla="*/ 88925 h 92124"/>
              <a:gd name="connsiteX13" fmla="*/ 920750 w 1558925"/>
              <a:gd name="connsiteY13" fmla="*/ 25 h 92124"/>
              <a:gd name="connsiteX14" fmla="*/ 968375 w 1558925"/>
              <a:gd name="connsiteY14" fmla="*/ 79400 h 92124"/>
              <a:gd name="connsiteX15" fmla="*/ 1050925 w 1558925"/>
              <a:gd name="connsiteY15" fmla="*/ 3200 h 92124"/>
              <a:gd name="connsiteX16" fmla="*/ 1111250 w 1558925"/>
              <a:gd name="connsiteY16" fmla="*/ 82575 h 92124"/>
              <a:gd name="connsiteX17" fmla="*/ 1196975 w 1558925"/>
              <a:gd name="connsiteY17" fmla="*/ 15900 h 92124"/>
              <a:gd name="connsiteX18" fmla="*/ 1276350 w 1558925"/>
              <a:gd name="connsiteY18" fmla="*/ 92100 h 92124"/>
              <a:gd name="connsiteX19" fmla="*/ 1377950 w 1558925"/>
              <a:gd name="connsiteY19" fmla="*/ 6375 h 92124"/>
              <a:gd name="connsiteX20" fmla="*/ 1425575 w 1558925"/>
              <a:gd name="connsiteY20" fmla="*/ 60350 h 92124"/>
              <a:gd name="connsiteX21" fmla="*/ 1492250 w 1558925"/>
              <a:gd name="connsiteY21" fmla="*/ 15900 h 92124"/>
              <a:gd name="connsiteX22" fmla="*/ 1558925 w 1558925"/>
              <a:gd name="connsiteY22" fmla="*/ 76225 h 92124"/>
              <a:gd name="connsiteX0" fmla="*/ 0 w 1492250"/>
              <a:gd name="connsiteY0" fmla="*/ 69875 h 92124"/>
              <a:gd name="connsiteX1" fmla="*/ 88900 w 1492250"/>
              <a:gd name="connsiteY1" fmla="*/ 12725 h 92124"/>
              <a:gd name="connsiteX2" fmla="*/ 155575 w 1492250"/>
              <a:gd name="connsiteY2" fmla="*/ 66700 h 92124"/>
              <a:gd name="connsiteX3" fmla="*/ 228600 w 1492250"/>
              <a:gd name="connsiteY3" fmla="*/ 12725 h 92124"/>
              <a:gd name="connsiteX4" fmla="*/ 285750 w 1492250"/>
              <a:gd name="connsiteY4" fmla="*/ 76225 h 92124"/>
              <a:gd name="connsiteX5" fmla="*/ 365125 w 1492250"/>
              <a:gd name="connsiteY5" fmla="*/ 15900 h 92124"/>
              <a:gd name="connsiteX6" fmla="*/ 428625 w 1492250"/>
              <a:gd name="connsiteY6" fmla="*/ 76225 h 92124"/>
              <a:gd name="connsiteX7" fmla="*/ 504825 w 1492250"/>
              <a:gd name="connsiteY7" fmla="*/ 15900 h 92124"/>
              <a:gd name="connsiteX8" fmla="*/ 565150 w 1492250"/>
              <a:gd name="connsiteY8" fmla="*/ 79400 h 92124"/>
              <a:gd name="connsiteX9" fmla="*/ 635000 w 1492250"/>
              <a:gd name="connsiteY9" fmla="*/ 9550 h 92124"/>
              <a:gd name="connsiteX10" fmla="*/ 704850 w 1492250"/>
              <a:gd name="connsiteY10" fmla="*/ 73050 h 92124"/>
              <a:gd name="connsiteX11" fmla="*/ 768350 w 1492250"/>
              <a:gd name="connsiteY11" fmla="*/ 15900 h 92124"/>
              <a:gd name="connsiteX12" fmla="*/ 825500 w 1492250"/>
              <a:gd name="connsiteY12" fmla="*/ 88925 h 92124"/>
              <a:gd name="connsiteX13" fmla="*/ 920750 w 1492250"/>
              <a:gd name="connsiteY13" fmla="*/ 25 h 92124"/>
              <a:gd name="connsiteX14" fmla="*/ 968375 w 1492250"/>
              <a:gd name="connsiteY14" fmla="*/ 79400 h 92124"/>
              <a:gd name="connsiteX15" fmla="*/ 1050925 w 1492250"/>
              <a:gd name="connsiteY15" fmla="*/ 3200 h 92124"/>
              <a:gd name="connsiteX16" fmla="*/ 1111250 w 1492250"/>
              <a:gd name="connsiteY16" fmla="*/ 82575 h 92124"/>
              <a:gd name="connsiteX17" fmla="*/ 1196975 w 1492250"/>
              <a:gd name="connsiteY17" fmla="*/ 15900 h 92124"/>
              <a:gd name="connsiteX18" fmla="*/ 1276350 w 1492250"/>
              <a:gd name="connsiteY18" fmla="*/ 92100 h 92124"/>
              <a:gd name="connsiteX19" fmla="*/ 1377950 w 1492250"/>
              <a:gd name="connsiteY19" fmla="*/ 6375 h 92124"/>
              <a:gd name="connsiteX20" fmla="*/ 1425575 w 1492250"/>
              <a:gd name="connsiteY20" fmla="*/ 60350 h 92124"/>
              <a:gd name="connsiteX21" fmla="*/ 1492250 w 1492250"/>
              <a:gd name="connsiteY21" fmla="*/ 15900 h 92124"/>
              <a:gd name="connsiteX0" fmla="*/ 0 w 1425575"/>
              <a:gd name="connsiteY0" fmla="*/ 69875 h 92124"/>
              <a:gd name="connsiteX1" fmla="*/ 88900 w 1425575"/>
              <a:gd name="connsiteY1" fmla="*/ 12725 h 92124"/>
              <a:gd name="connsiteX2" fmla="*/ 155575 w 1425575"/>
              <a:gd name="connsiteY2" fmla="*/ 66700 h 92124"/>
              <a:gd name="connsiteX3" fmla="*/ 228600 w 1425575"/>
              <a:gd name="connsiteY3" fmla="*/ 12725 h 92124"/>
              <a:gd name="connsiteX4" fmla="*/ 285750 w 1425575"/>
              <a:gd name="connsiteY4" fmla="*/ 76225 h 92124"/>
              <a:gd name="connsiteX5" fmla="*/ 365125 w 1425575"/>
              <a:gd name="connsiteY5" fmla="*/ 15900 h 92124"/>
              <a:gd name="connsiteX6" fmla="*/ 428625 w 1425575"/>
              <a:gd name="connsiteY6" fmla="*/ 76225 h 92124"/>
              <a:gd name="connsiteX7" fmla="*/ 504825 w 1425575"/>
              <a:gd name="connsiteY7" fmla="*/ 15900 h 92124"/>
              <a:gd name="connsiteX8" fmla="*/ 565150 w 1425575"/>
              <a:gd name="connsiteY8" fmla="*/ 79400 h 92124"/>
              <a:gd name="connsiteX9" fmla="*/ 635000 w 1425575"/>
              <a:gd name="connsiteY9" fmla="*/ 9550 h 92124"/>
              <a:gd name="connsiteX10" fmla="*/ 704850 w 1425575"/>
              <a:gd name="connsiteY10" fmla="*/ 73050 h 92124"/>
              <a:gd name="connsiteX11" fmla="*/ 768350 w 1425575"/>
              <a:gd name="connsiteY11" fmla="*/ 15900 h 92124"/>
              <a:gd name="connsiteX12" fmla="*/ 825500 w 1425575"/>
              <a:gd name="connsiteY12" fmla="*/ 88925 h 92124"/>
              <a:gd name="connsiteX13" fmla="*/ 920750 w 1425575"/>
              <a:gd name="connsiteY13" fmla="*/ 25 h 92124"/>
              <a:gd name="connsiteX14" fmla="*/ 968375 w 1425575"/>
              <a:gd name="connsiteY14" fmla="*/ 79400 h 92124"/>
              <a:gd name="connsiteX15" fmla="*/ 1050925 w 1425575"/>
              <a:gd name="connsiteY15" fmla="*/ 3200 h 92124"/>
              <a:gd name="connsiteX16" fmla="*/ 1111250 w 1425575"/>
              <a:gd name="connsiteY16" fmla="*/ 82575 h 92124"/>
              <a:gd name="connsiteX17" fmla="*/ 1196975 w 1425575"/>
              <a:gd name="connsiteY17" fmla="*/ 15900 h 92124"/>
              <a:gd name="connsiteX18" fmla="*/ 1276350 w 1425575"/>
              <a:gd name="connsiteY18" fmla="*/ 92100 h 92124"/>
              <a:gd name="connsiteX19" fmla="*/ 1377950 w 1425575"/>
              <a:gd name="connsiteY19" fmla="*/ 6375 h 92124"/>
              <a:gd name="connsiteX20" fmla="*/ 1425575 w 1425575"/>
              <a:gd name="connsiteY20" fmla="*/ 60350 h 92124"/>
              <a:gd name="connsiteX0" fmla="*/ 0 w 1377950"/>
              <a:gd name="connsiteY0" fmla="*/ 69875 h 92124"/>
              <a:gd name="connsiteX1" fmla="*/ 88900 w 1377950"/>
              <a:gd name="connsiteY1" fmla="*/ 12725 h 92124"/>
              <a:gd name="connsiteX2" fmla="*/ 155575 w 1377950"/>
              <a:gd name="connsiteY2" fmla="*/ 66700 h 92124"/>
              <a:gd name="connsiteX3" fmla="*/ 228600 w 1377950"/>
              <a:gd name="connsiteY3" fmla="*/ 12725 h 92124"/>
              <a:gd name="connsiteX4" fmla="*/ 285750 w 1377950"/>
              <a:gd name="connsiteY4" fmla="*/ 76225 h 92124"/>
              <a:gd name="connsiteX5" fmla="*/ 365125 w 1377950"/>
              <a:gd name="connsiteY5" fmla="*/ 15900 h 92124"/>
              <a:gd name="connsiteX6" fmla="*/ 428625 w 1377950"/>
              <a:gd name="connsiteY6" fmla="*/ 76225 h 92124"/>
              <a:gd name="connsiteX7" fmla="*/ 504825 w 1377950"/>
              <a:gd name="connsiteY7" fmla="*/ 15900 h 92124"/>
              <a:gd name="connsiteX8" fmla="*/ 565150 w 1377950"/>
              <a:gd name="connsiteY8" fmla="*/ 79400 h 92124"/>
              <a:gd name="connsiteX9" fmla="*/ 635000 w 1377950"/>
              <a:gd name="connsiteY9" fmla="*/ 9550 h 92124"/>
              <a:gd name="connsiteX10" fmla="*/ 704850 w 1377950"/>
              <a:gd name="connsiteY10" fmla="*/ 73050 h 92124"/>
              <a:gd name="connsiteX11" fmla="*/ 768350 w 1377950"/>
              <a:gd name="connsiteY11" fmla="*/ 15900 h 92124"/>
              <a:gd name="connsiteX12" fmla="*/ 825500 w 1377950"/>
              <a:gd name="connsiteY12" fmla="*/ 88925 h 92124"/>
              <a:gd name="connsiteX13" fmla="*/ 920750 w 1377950"/>
              <a:gd name="connsiteY13" fmla="*/ 25 h 92124"/>
              <a:gd name="connsiteX14" fmla="*/ 968375 w 1377950"/>
              <a:gd name="connsiteY14" fmla="*/ 79400 h 92124"/>
              <a:gd name="connsiteX15" fmla="*/ 1050925 w 1377950"/>
              <a:gd name="connsiteY15" fmla="*/ 3200 h 92124"/>
              <a:gd name="connsiteX16" fmla="*/ 1111250 w 1377950"/>
              <a:gd name="connsiteY16" fmla="*/ 82575 h 92124"/>
              <a:gd name="connsiteX17" fmla="*/ 1196975 w 1377950"/>
              <a:gd name="connsiteY17" fmla="*/ 15900 h 92124"/>
              <a:gd name="connsiteX18" fmla="*/ 1276350 w 1377950"/>
              <a:gd name="connsiteY18" fmla="*/ 92100 h 92124"/>
              <a:gd name="connsiteX19" fmla="*/ 1377950 w 1377950"/>
              <a:gd name="connsiteY19" fmla="*/ 6375 h 9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77950" h="92124">
                <a:moveTo>
                  <a:pt x="0" y="69875"/>
                </a:moveTo>
                <a:cubicBezTo>
                  <a:pt x="31485" y="41564"/>
                  <a:pt x="62971" y="13254"/>
                  <a:pt x="88900" y="12725"/>
                </a:cubicBezTo>
                <a:cubicBezTo>
                  <a:pt x="114829" y="12196"/>
                  <a:pt x="132292" y="66700"/>
                  <a:pt x="155575" y="66700"/>
                </a:cubicBezTo>
                <a:cubicBezTo>
                  <a:pt x="178858" y="66700"/>
                  <a:pt x="206904" y="11138"/>
                  <a:pt x="228600" y="12725"/>
                </a:cubicBezTo>
                <a:cubicBezTo>
                  <a:pt x="250296" y="14312"/>
                  <a:pt x="262996" y="75696"/>
                  <a:pt x="285750" y="76225"/>
                </a:cubicBezTo>
                <a:cubicBezTo>
                  <a:pt x="308504" y="76754"/>
                  <a:pt x="341313" y="15900"/>
                  <a:pt x="365125" y="15900"/>
                </a:cubicBezTo>
                <a:cubicBezTo>
                  <a:pt x="388937" y="15900"/>
                  <a:pt x="405342" y="76225"/>
                  <a:pt x="428625" y="76225"/>
                </a:cubicBezTo>
                <a:cubicBezTo>
                  <a:pt x="451908" y="76225"/>
                  <a:pt x="482071" y="15371"/>
                  <a:pt x="504825" y="15900"/>
                </a:cubicBezTo>
                <a:cubicBezTo>
                  <a:pt x="527579" y="16429"/>
                  <a:pt x="543454" y="80458"/>
                  <a:pt x="565150" y="79400"/>
                </a:cubicBezTo>
                <a:cubicBezTo>
                  <a:pt x="586846" y="78342"/>
                  <a:pt x="611717" y="10608"/>
                  <a:pt x="635000" y="9550"/>
                </a:cubicBezTo>
                <a:cubicBezTo>
                  <a:pt x="658283" y="8492"/>
                  <a:pt x="682625" y="71992"/>
                  <a:pt x="704850" y="73050"/>
                </a:cubicBezTo>
                <a:cubicBezTo>
                  <a:pt x="727075" y="74108"/>
                  <a:pt x="748242" y="13254"/>
                  <a:pt x="768350" y="15900"/>
                </a:cubicBezTo>
                <a:cubicBezTo>
                  <a:pt x="788458" y="18546"/>
                  <a:pt x="800100" y="91571"/>
                  <a:pt x="825500" y="88925"/>
                </a:cubicBezTo>
                <a:cubicBezTo>
                  <a:pt x="850900" y="86279"/>
                  <a:pt x="896937" y="1613"/>
                  <a:pt x="920750" y="25"/>
                </a:cubicBezTo>
                <a:cubicBezTo>
                  <a:pt x="944563" y="-1563"/>
                  <a:pt x="946679" y="78871"/>
                  <a:pt x="968375" y="79400"/>
                </a:cubicBezTo>
                <a:cubicBezTo>
                  <a:pt x="990071" y="79929"/>
                  <a:pt x="1027113" y="2671"/>
                  <a:pt x="1050925" y="3200"/>
                </a:cubicBezTo>
                <a:cubicBezTo>
                  <a:pt x="1074737" y="3729"/>
                  <a:pt x="1086908" y="80458"/>
                  <a:pt x="1111250" y="82575"/>
                </a:cubicBezTo>
                <a:cubicBezTo>
                  <a:pt x="1135592" y="84692"/>
                  <a:pt x="1169458" y="14313"/>
                  <a:pt x="1196975" y="15900"/>
                </a:cubicBezTo>
                <a:cubicBezTo>
                  <a:pt x="1224492" y="17487"/>
                  <a:pt x="1246188" y="93687"/>
                  <a:pt x="1276350" y="92100"/>
                </a:cubicBezTo>
                <a:cubicBezTo>
                  <a:pt x="1306512" y="90513"/>
                  <a:pt x="1353079" y="11667"/>
                  <a:pt x="1377950" y="637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0" y="832283"/>
            <a:ext cx="12192000" cy="605429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30" y="2763740"/>
            <a:ext cx="10993340" cy="2127118"/>
          </a:xfrm>
          <a:prstGeom prst="rect">
            <a:avLst/>
          </a:prstGeom>
        </p:spPr>
      </p:pic>
      <p:sp>
        <p:nvSpPr>
          <p:cNvPr id="26" name="자유형 25"/>
          <p:cNvSpPr/>
          <p:nvPr/>
        </p:nvSpPr>
        <p:spPr>
          <a:xfrm>
            <a:off x="2413958" y="4033464"/>
            <a:ext cx="1233370" cy="34671"/>
          </a:xfrm>
          <a:custGeom>
            <a:avLst/>
            <a:gdLst>
              <a:gd name="connsiteX0" fmla="*/ 0 w 2184400"/>
              <a:gd name="connsiteY0" fmla="*/ 69893 h 92142"/>
              <a:gd name="connsiteX1" fmla="*/ 88900 w 2184400"/>
              <a:gd name="connsiteY1" fmla="*/ 12743 h 92142"/>
              <a:gd name="connsiteX2" fmla="*/ 155575 w 2184400"/>
              <a:gd name="connsiteY2" fmla="*/ 66718 h 92142"/>
              <a:gd name="connsiteX3" fmla="*/ 228600 w 2184400"/>
              <a:gd name="connsiteY3" fmla="*/ 12743 h 92142"/>
              <a:gd name="connsiteX4" fmla="*/ 285750 w 2184400"/>
              <a:gd name="connsiteY4" fmla="*/ 76243 h 92142"/>
              <a:gd name="connsiteX5" fmla="*/ 365125 w 2184400"/>
              <a:gd name="connsiteY5" fmla="*/ 15918 h 92142"/>
              <a:gd name="connsiteX6" fmla="*/ 428625 w 2184400"/>
              <a:gd name="connsiteY6" fmla="*/ 76243 h 92142"/>
              <a:gd name="connsiteX7" fmla="*/ 504825 w 2184400"/>
              <a:gd name="connsiteY7" fmla="*/ 15918 h 92142"/>
              <a:gd name="connsiteX8" fmla="*/ 565150 w 2184400"/>
              <a:gd name="connsiteY8" fmla="*/ 79418 h 92142"/>
              <a:gd name="connsiteX9" fmla="*/ 635000 w 2184400"/>
              <a:gd name="connsiteY9" fmla="*/ 9568 h 92142"/>
              <a:gd name="connsiteX10" fmla="*/ 704850 w 2184400"/>
              <a:gd name="connsiteY10" fmla="*/ 73068 h 92142"/>
              <a:gd name="connsiteX11" fmla="*/ 768350 w 2184400"/>
              <a:gd name="connsiteY11" fmla="*/ 15918 h 92142"/>
              <a:gd name="connsiteX12" fmla="*/ 825500 w 2184400"/>
              <a:gd name="connsiteY12" fmla="*/ 88943 h 92142"/>
              <a:gd name="connsiteX13" fmla="*/ 920750 w 2184400"/>
              <a:gd name="connsiteY13" fmla="*/ 43 h 92142"/>
              <a:gd name="connsiteX14" fmla="*/ 968375 w 2184400"/>
              <a:gd name="connsiteY14" fmla="*/ 79418 h 92142"/>
              <a:gd name="connsiteX15" fmla="*/ 1050925 w 2184400"/>
              <a:gd name="connsiteY15" fmla="*/ 3218 h 92142"/>
              <a:gd name="connsiteX16" fmla="*/ 1111250 w 2184400"/>
              <a:gd name="connsiteY16" fmla="*/ 82593 h 92142"/>
              <a:gd name="connsiteX17" fmla="*/ 1196975 w 2184400"/>
              <a:gd name="connsiteY17" fmla="*/ 15918 h 92142"/>
              <a:gd name="connsiteX18" fmla="*/ 1276350 w 2184400"/>
              <a:gd name="connsiteY18" fmla="*/ 92118 h 92142"/>
              <a:gd name="connsiteX19" fmla="*/ 1377950 w 2184400"/>
              <a:gd name="connsiteY19" fmla="*/ 6393 h 92142"/>
              <a:gd name="connsiteX20" fmla="*/ 1425575 w 2184400"/>
              <a:gd name="connsiteY20" fmla="*/ 60368 h 92142"/>
              <a:gd name="connsiteX21" fmla="*/ 1492250 w 2184400"/>
              <a:gd name="connsiteY21" fmla="*/ 15918 h 92142"/>
              <a:gd name="connsiteX22" fmla="*/ 1558925 w 2184400"/>
              <a:gd name="connsiteY22" fmla="*/ 76243 h 92142"/>
              <a:gd name="connsiteX23" fmla="*/ 1628775 w 2184400"/>
              <a:gd name="connsiteY23" fmla="*/ 43 h 92142"/>
              <a:gd name="connsiteX24" fmla="*/ 1695450 w 2184400"/>
              <a:gd name="connsiteY24" fmla="*/ 88943 h 92142"/>
              <a:gd name="connsiteX25" fmla="*/ 1771650 w 2184400"/>
              <a:gd name="connsiteY25" fmla="*/ 6393 h 92142"/>
              <a:gd name="connsiteX26" fmla="*/ 1844675 w 2184400"/>
              <a:gd name="connsiteY26" fmla="*/ 79418 h 92142"/>
              <a:gd name="connsiteX27" fmla="*/ 1930400 w 2184400"/>
              <a:gd name="connsiteY27" fmla="*/ 15918 h 92142"/>
              <a:gd name="connsiteX28" fmla="*/ 1997075 w 2184400"/>
              <a:gd name="connsiteY28" fmla="*/ 82593 h 92142"/>
              <a:gd name="connsiteX29" fmla="*/ 2085975 w 2184400"/>
              <a:gd name="connsiteY29" fmla="*/ 3218 h 92142"/>
              <a:gd name="connsiteX30" fmla="*/ 2130425 w 2184400"/>
              <a:gd name="connsiteY30" fmla="*/ 73068 h 92142"/>
              <a:gd name="connsiteX31" fmla="*/ 2184400 w 2184400"/>
              <a:gd name="connsiteY31" fmla="*/ 9568 h 92142"/>
              <a:gd name="connsiteX0" fmla="*/ 0 w 2130425"/>
              <a:gd name="connsiteY0" fmla="*/ 69893 h 92142"/>
              <a:gd name="connsiteX1" fmla="*/ 88900 w 2130425"/>
              <a:gd name="connsiteY1" fmla="*/ 12743 h 92142"/>
              <a:gd name="connsiteX2" fmla="*/ 155575 w 2130425"/>
              <a:gd name="connsiteY2" fmla="*/ 66718 h 92142"/>
              <a:gd name="connsiteX3" fmla="*/ 228600 w 2130425"/>
              <a:gd name="connsiteY3" fmla="*/ 12743 h 92142"/>
              <a:gd name="connsiteX4" fmla="*/ 285750 w 2130425"/>
              <a:gd name="connsiteY4" fmla="*/ 76243 h 92142"/>
              <a:gd name="connsiteX5" fmla="*/ 365125 w 2130425"/>
              <a:gd name="connsiteY5" fmla="*/ 15918 h 92142"/>
              <a:gd name="connsiteX6" fmla="*/ 428625 w 2130425"/>
              <a:gd name="connsiteY6" fmla="*/ 76243 h 92142"/>
              <a:gd name="connsiteX7" fmla="*/ 504825 w 2130425"/>
              <a:gd name="connsiteY7" fmla="*/ 15918 h 92142"/>
              <a:gd name="connsiteX8" fmla="*/ 565150 w 2130425"/>
              <a:gd name="connsiteY8" fmla="*/ 79418 h 92142"/>
              <a:gd name="connsiteX9" fmla="*/ 635000 w 2130425"/>
              <a:gd name="connsiteY9" fmla="*/ 9568 h 92142"/>
              <a:gd name="connsiteX10" fmla="*/ 704850 w 2130425"/>
              <a:gd name="connsiteY10" fmla="*/ 73068 h 92142"/>
              <a:gd name="connsiteX11" fmla="*/ 768350 w 2130425"/>
              <a:gd name="connsiteY11" fmla="*/ 15918 h 92142"/>
              <a:gd name="connsiteX12" fmla="*/ 825500 w 2130425"/>
              <a:gd name="connsiteY12" fmla="*/ 88943 h 92142"/>
              <a:gd name="connsiteX13" fmla="*/ 920750 w 2130425"/>
              <a:gd name="connsiteY13" fmla="*/ 43 h 92142"/>
              <a:gd name="connsiteX14" fmla="*/ 968375 w 2130425"/>
              <a:gd name="connsiteY14" fmla="*/ 79418 h 92142"/>
              <a:gd name="connsiteX15" fmla="*/ 1050925 w 2130425"/>
              <a:gd name="connsiteY15" fmla="*/ 3218 h 92142"/>
              <a:gd name="connsiteX16" fmla="*/ 1111250 w 2130425"/>
              <a:gd name="connsiteY16" fmla="*/ 82593 h 92142"/>
              <a:gd name="connsiteX17" fmla="*/ 1196975 w 2130425"/>
              <a:gd name="connsiteY17" fmla="*/ 15918 h 92142"/>
              <a:gd name="connsiteX18" fmla="*/ 1276350 w 2130425"/>
              <a:gd name="connsiteY18" fmla="*/ 92118 h 92142"/>
              <a:gd name="connsiteX19" fmla="*/ 1377950 w 2130425"/>
              <a:gd name="connsiteY19" fmla="*/ 6393 h 92142"/>
              <a:gd name="connsiteX20" fmla="*/ 1425575 w 2130425"/>
              <a:gd name="connsiteY20" fmla="*/ 60368 h 92142"/>
              <a:gd name="connsiteX21" fmla="*/ 1492250 w 2130425"/>
              <a:gd name="connsiteY21" fmla="*/ 15918 h 92142"/>
              <a:gd name="connsiteX22" fmla="*/ 1558925 w 2130425"/>
              <a:gd name="connsiteY22" fmla="*/ 76243 h 92142"/>
              <a:gd name="connsiteX23" fmla="*/ 1628775 w 2130425"/>
              <a:gd name="connsiteY23" fmla="*/ 43 h 92142"/>
              <a:gd name="connsiteX24" fmla="*/ 1695450 w 2130425"/>
              <a:gd name="connsiteY24" fmla="*/ 88943 h 92142"/>
              <a:gd name="connsiteX25" fmla="*/ 1771650 w 2130425"/>
              <a:gd name="connsiteY25" fmla="*/ 6393 h 92142"/>
              <a:gd name="connsiteX26" fmla="*/ 1844675 w 2130425"/>
              <a:gd name="connsiteY26" fmla="*/ 79418 h 92142"/>
              <a:gd name="connsiteX27" fmla="*/ 1930400 w 2130425"/>
              <a:gd name="connsiteY27" fmla="*/ 15918 h 92142"/>
              <a:gd name="connsiteX28" fmla="*/ 1997075 w 2130425"/>
              <a:gd name="connsiteY28" fmla="*/ 82593 h 92142"/>
              <a:gd name="connsiteX29" fmla="*/ 2085975 w 2130425"/>
              <a:gd name="connsiteY29" fmla="*/ 3218 h 92142"/>
              <a:gd name="connsiteX30" fmla="*/ 2130425 w 2130425"/>
              <a:gd name="connsiteY30" fmla="*/ 73068 h 92142"/>
              <a:gd name="connsiteX0" fmla="*/ 0 w 2085975"/>
              <a:gd name="connsiteY0" fmla="*/ 69893 h 92142"/>
              <a:gd name="connsiteX1" fmla="*/ 88900 w 2085975"/>
              <a:gd name="connsiteY1" fmla="*/ 12743 h 92142"/>
              <a:gd name="connsiteX2" fmla="*/ 155575 w 2085975"/>
              <a:gd name="connsiteY2" fmla="*/ 66718 h 92142"/>
              <a:gd name="connsiteX3" fmla="*/ 228600 w 2085975"/>
              <a:gd name="connsiteY3" fmla="*/ 12743 h 92142"/>
              <a:gd name="connsiteX4" fmla="*/ 285750 w 2085975"/>
              <a:gd name="connsiteY4" fmla="*/ 76243 h 92142"/>
              <a:gd name="connsiteX5" fmla="*/ 365125 w 2085975"/>
              <a:gd name="connsiteY5" fmla="*/ 15918 h 92142"/>
              <a:gd name="connsiteX6" fmla="*/ 428625 w 2085975"/>
              <a:gd name="connsiteY6" fmla="*/ 76243 h 92142"/>
              <a:gd name="connsiteX7" fmla="*/ 504825 w 2085975"/>
              <a:gd name="connsiteY7" fmla="*/ 15918 h 92142"/>
              <a:gd name="connsiteX8" fmla="*/ 565150 w 2085975"/>
              <a:gd name="connsiteY8" fmla="*/ 79418 h 92142"/>
              <a:gd name="connsiteX9" fmla="*/ 635000 w 2085975"/>
              <a:gd name="connsiteY9" fmla="*/ 9568 h 92142"/>
              <a:gd name="connsiteX10" fmla="*/ 704850 w 2085975"/>
              <a:gd name="connsiteY10" fmla="*/ 73068 h 92142"/>
              <a:gd name="connsiteX11" fmla="*/ 768350 w 2085975"/>
              <a:gd name="connsiteY11" fmla="*/ 15918 h 92142"/>
              <a:gd name="connsiteX12" fmla="*/ 825500 w 2085975"/>
              <a:gd name="connsiteY12" fmla="*/ 88943 h 92142"/>
              <a:gd name="connsiteX13" fmla="*/ 920750 w 2085975"/>
              <a:gd name="connsiteY13" fmla="*/ 43 h 92142"/>
              <a:gd name="connsiteX14" fmla="*/ 968375 w 2085975"/>
              <a:gd name="connsiteY14" fmla="*/ 79418 h 92142"/>
              <a:gd name="connsiteX15" fmla="*/ 1050925 w 2085975"/>
              <a:gd name="connsiteY15" fmla="*/ 3218 h 92142"/>
              <a:gd name="connsiteX16" fmla="*/ 1111250 w 2085975"/>
              <a:gd name="connsiteY16" fmla="*/ 82593 h 92142"/>
              <a:gd name="connsiteX17" fmla="*/ 1196975 w 2085975"/>
              <a:gd name="connsiteY17" fmla="*/ 15918 h 92142"/>
              <a:gd name="connsiteX18" fmla="*/ 1276350 w 2085975"/>
              <a:gd name="connsiteY18" fmla="*/ 92118 h 92142"/>
              <a:gd name="connsiteX19" fmla="*/ 1377950 w 2085975"/>
              <a:gd name="connsiteY19" fmla="*/ 6393 h 92142"/>
              <a:gd name="connsiteX20" fmla="*/ 1425575 w 2085975"/>
              <a:gd name="connsiteY20" fmla="*/ 60368 h 92142"/>
              <a:gd name="connsiteX21" fmla="*/ 1492250 w 2085975"/>
              <a:gd name="connsiteY21" fmla="*/ 15918 h 92142"/>
              <a:gd name="connsiteX22" fmla="*/ 1558925 w 2085975"/>
              <a:gd name="connsiteY22" fmla="*/ 76243 h 92142"/>
              <a:gd name="connsiteX23" fmla="*/ 1628775 w 2085975"/>
              <a:gd name="connsiteY23" fmla="*/ 43 h 92142"/>
              <a:gd name="connsiteX24" fmla="*/ 1695450 w 2085975"/>
              <a:gd name="connsiteY24" fmla="*/ 88943 h 92142"/>
              <a:gd name="connsiteX25" fmla="*/ 1771650 w 2085975"/>
              <a:gd name="connsiteY25" fmla="*/ 6393 h 92142"/>
              <a:gd name="connsiteX26" fmla="*/ 1844675 w 2085975"/>
              <a:gd name="connsiteY26" fmla="*/ 79418 h 92142"/>
              <a:gd name="connsiteX27" fmla="*/ 1930400 w 2085975"/>
              <a:gd name="connsiteY27" fmla="*/ 15918 h 92142"/>
              <a:gd name="connsiteX28" fmla="*/ 1997075 w 2085975"/>
              <a:gd name="connsiteY28" fmla="*/ 82593 h 92142"/>
              <a:gd name="connsiteX29" fmla="*/ 2085975 w 2085975"/>
              <a:gd name="connsiteY29" fmla="*/ 3218 h 92142"/>
              <a:gd name="connsiteX0" fmla="*/ 0 w 1997075"/>
              <a:gd name="connsiteY0" fmla="*/ 69893 h 92142"/>
              <a:gd name="connsiteX1" fmla="*/ 88900 w 1997075"/>
              <a:gd name="connsiteY1" fmla="*/ 12743 h 92142"/>
              <a:gd name="connsiteX2" fmla="*/ 155575 w 1997075"/>
              <a:gd name="connsiteY2" fmla="*/ 66718 h 92142"/>
              <a:gd name="connsiteX3" fmla="*/ 228600 w 1997075"/>
              <a:gd name="connsiteY3" fmla="*/ 12743 h 92142"/>
              <a:gd name="connsiteX4" fmla="*/ 285750 w 1997075"/>
              <a:gd name="connsiteY4" fmla="*/ 76243 h 92142"/>
              <a:gd name="connsiteX5" fmla="*/ 365125 w 1997075"/>
              <a:gd name="connsiteY5" fmla="*/ 15918 h 92142"/>
              <a:gd name="connsiteX6" fmla="*/ 428625 w 1997075"/>
              <a:gd name="connsiteY6" fmla="*/ 76243 h 92142"/>
              <a:gd name="connsiteX7" fmla="*/ 504825 w 1997075"/>
              <a:gd name="connsiteY7" fmla="*/ 15918 h 92142"/>
              <a:gd name="connsiteX8" fmla="*/ 565150 w 1997075"/>
              <a:gd name="connsiteY8" fmla="*/ 79418 h 92142"/>
              <a:gd name="connsiteX9" fmla="*/ 635000 w 1997075"/>
              <a:gd name="connsiteY9" fmla="*/ 9568 h 92142"/>
              <a:gd name="connsiteX10" fmla="*/ 704850 w 1997075"/>
              <a:gd name="connsiteY10" fmla="*/ 73068 h 92142"/>
              <a:gd name="connsiteX11" fmla="*/ 768350 w 1997075"/>
              <a:gd name="connsiteY11" fmla="*/ 15918 h 92142"/>
              <a:gd name="connsiteX12" fmla="*/ 825500 w 1997075"/>
              <a:gd name="connsiteY12" fmla="*/ 88943 h 92142"/>
              <a:gd name="connsiteX13" fmla="*/ 920750 w 1997075"/>
              <a:gd name="connsiteY13" fmla="*/ 43 h 92142"/>
              <a:gd name="connsiteX14" fmla="*/ 968375 w 1997075"/>
              <a:gd name="connsiteY14" fmla="*/ 79418 h 92142"/>
              <a:gd name="connsiteX15" fmla="*/ 1050925 w 1997075"/>
              <a:gd name="connsiteY15" fmla="*/ 3218 h 92142"/>
              <a:gd name="connsiteX16" fmla="*/ 1111250 w 1997075"/>
              <a:gd name="connsiteY16" fmla="*/ 82593 h 92142"/>
              <a:gd name="connsiteX17" fmla="*/ 1196975 w 1997075"/>
              <a:gd name="connsiteY17" fmla="*/ 15918 h 92142"/>
              <a:gd name="connsiteX18" fmla="*/ 1276350 w 1997075"/>
              <a:gd name="connsiteY18" fmla="*/ 92118 h 92142"/>
              <a:gd name="connsiteX19" fmla="*/ 1377950 w 1997075"/>
              <a:gd name="connsiteY19" fmla="*/ 6393 h 92142"/>
              <a:gd name="connsiteX20" fmla="*/ 1425575 w 1997075"/>
              <a:gd name="connsiteY20" fmla="*/ 60368 h 92142"/>
              <a:gd name="connsiteX21" fmla="*/ 1492250 w 1997075"/>
              <a:gd name="connsiteY21" fmla="*/ 15918 h 92142"/>
              <a:gd name="connsiteX22" fmla="*/ 1558925 w 1997075"/>
              <a:gd name="connsiteY22" fmla="*/ 76243 h 92142"/>
              <a:gd name="connsiteX23" fmla="*/ 1628775 w 1997075"/>
              <a:gd name="connsiteY23" fmla="*/ 43 h 92142"/>
              <a:gd name="connsiteX24" fmla="*/ 1695450 w 1997075"/>
              <a:gd name="connsiteY24" fmla="*/ 88943 h 92142"/>
              <a:gd name="connsiteX25" fmla="*/ 1771650 w 1997075"/>
              <a:gd name="connsiteY25" fmla="*/ 6393 h 92142"/>
              <a:gd name="connsiteX26" fmla="*/ 1844675 w 1997075"/>
              <a:gd name="connsiteY26" fmla="*/ 79418 h 92142"/>
              <a:gd name="connsiteX27" fmla="*/ 1930400 w 1997075"/>
              <a:gd name="connsiteY27" fmla="*/ 15918 h 92142"/>
              <a:gd name="connsiteX28" fmla="*/ 1997075 w 1997075"/>
              <a:gd name="connsiteY28" fmla="*/ 82593 h 92142"/>
              <a:gd name="connsiteX0" fmla="*/ 0 w 1930400"/>
              <a:gd name="connsiteY0" fmla="*/ 69893 h 92142"/>
              <a:gd name="connsiteX1" fmla="*/ 88900 w 1930400"/>
              <a:gd name="connsiteY1" fmla="*/ 12743 h 92142"/>
              <a:gd name="connsiteX2" fmla="*/ 155575 w 1930400"/>
              <a:gd name="connsiteY2" fmla="*/ 66718 h 92142"/>
              <a:gd name="connsiteX3" fmla="*/ 228600 w 1930400"/>
              <a:gd name="connsiteY3" fmla="*/ 12743 h 92142"/>
              <a:gd name="connsiteX4" fmla="*/ 285750 w 1930400"/>
              <a:gd name="connsiteY4" fmla="*/ 76243 h 92142"/>
              <a:gd name="connsiteX5" fmla="*/ 365125 w 1930400"/>
              <a:gd name="connsiteY5" fmla="*/ 15918 h 92142"/>
              <a:gd name="connsiteX6" fmla="*/ 428625 w 1930400"/>
              <a:gd name="connsiteY6" fmla="*/ 76243 h 92142"/>
              <a:gd name="connsiteX7" fmla="*/ 504825 w 1930400"/>
              <a:gd name="connsiteY7" fmla="*/ 15918 h 92142"/>
              <a:gd name="connsiteX8" fmla="*/ 565150 w 1930400"/>
              <a:gd name="connsiteY8" fmla="*/ 79418 h 92142"/>
              <a:gd name="connsiteX9" fmla="*/ 635000 w 1930400"/>
              <a:gd name="connsiteY9" fmla="*/ 9568 h 92142"/>
              <a:gd name="connsiteX10" fmla="*/ 704850 w 1930400"/>
              <a:gd name="connsiteY10" fmla="*/ 73068 h 92142"/>
              <a:gd name="connsiteX11" fmla="*/ 768350 w 1930400"/>
              <a:gd name="connsiteY11" fmla="*/ 15918 h 92142"/>
              <a:gd name="connsiteX12" fmla="*/ 825500 w 1930400"/>
              <a:gd name="connsiteY12" fmla="*/ 88943 h 92142"/>
              <a:gd name="connsiteX13" fmla="*/ 920750 w 1930400"/>
              <a:gd name="connsiteY13" fmla="*/ 43 h 92142"/>
              <a:gd name="connsiteX14" fmla="*/ 968375 w 1930400"/>
              <a:gd name="connsiteY14" fmla="*/ 79418 h 92142"/>
              <a:gd name="connsiteX15" fmla="*/ 1050925 w 1930400"/>
              <a:gd name="connsiteY15" fmla="*/ 3218 h 92142"/>
              <a:gd name="connsiteX16" fmla="*/ 1111250 w 1930400"/>
              <a:gd name="connsiteY16" fmla="*/ 82593 h 92142"/>
              <a:gd name="connsiteX17" fmla="*/ 1196975 w 1930400"/>
              <a:gd name="connsiteY17" fmla="*/ 15918 h 92142"/>
              <a:gd name="connsiteX18" fmla="*/ 1276350 w 1930400"/>
              <a:gd name="connsiteY18" fmla="*/ 92118 h 92142"/>
              <a:gd name="connsiteX19" fmla="*/ 1377950 w 1930400"/>
              <a:gd name="connsiteY19" fmla="*/ 6393 h 92142"/>
              <a:gd name="connsiteX20" fmla="*/ 1425575 w 1930400"/>
              <a:gd name="connsiteY20" fmla="*/ 60368 h 92142"/>
              <a:gd name="connsiteX21" fmla="*/ 1492250 w 1930400"/>
              <a:gd name="connsiteY21" fmla="*/ 15918 h 92142"/>
              <a:gd name="connsiteX22" fmla="*/ 1558925 w 1930400"/>
              <a:gd name="connsiteY22" fmla="*/ 76243 h 92142"/>
              <a:gd name="connsiteX23" fmla="*/ 1628775 w 1930400"/>
              <a:gd name="connsiteY23" fmla="*/ 43 h 92142"/>
              <a:gd name="connsiteX24" fmla="*/ 1695450 w 1930400"/>
              <a:gd name="connsiteY24" fmla="*/ 88943 h 92142"/>
              <a:gd name="connsiteX25" fmla="*/ 1771650 w 1930400"/>
              <a:gd name="connsiteY25" fmla="*/ 6393 h 92142"/>
              <a:gd name="connsiteX26" fmla="*/ 1844675 w 1930400"/>
              <a:gd name="connsiteY26" fmla="*/ 79418 h 92142"/>
              <a:gd name="connsiteX27" fmla="*/ 1930400 w 1930400"/>
              <a:gd name="connsiteY27" fmla="*/ 15918 h 92142"/>
              <a:gd name="connsiteX0" fmla="*/ 0 w 1844675"/>
              <a:gd name="connsiteY0" fmla="*/ 69893 h 92142"/>
              <a:gd name="connsiteX1" fmla="*/ 88900 w 1844675"/>
              <a:gd name="connsiteY1" fmla="*/ 12743 h 92142"/>
              <a:gd name="connsiteX2" fmla="*/ 155575 w 1844675"/>
              <a:gd name="connsiteY2" fmla="*/ 66718 h 92142"/>
              <a:gd name="connsiteX3" fmla="*/ 228600 w 1844675"/>
              <a:gd name="connsiteY3" fmla="*/ 12743 h 92142"/>
              <a:gd name="connsiteX4" fmla="*/ 285750 w 1844675"/>
              <a:gd name="connsiteY4" fmla="*/ 76243 h 92142"/>
              <a:gd name="connsiteX5" fmla="*/ 365125 w 1844675"/>
              <a:gd name="connsiteY5" fmla="*/ 15918 h 92142"/>
              <a:gd name="connsiteX6" fmla="*/ 428625 w 1844675"/>
              <a:gd name="connsiteY6" fmla="*/ 76243 h 92142"/>
              <a:gd name="connsiteX7" fmla="*/ 504825 w 1844675"/>
              <a:gd name="connsiteY7" fmla="*/ 15918 h 92142"/>
              <a:gd name="connsiteX8" fmla="*/ 565150 w 1844675"/>
              <a:gd name="connsiteY8" fmla="*/ 79418 h 92142"/>
              <a:gd name="connsiteX9" fmla="*/ 635000 w 1844675"/>
              <a:gd name="connsiteY9" fmla="*/ 9568 h 92142"/>
              <a:gd name="connsiteX10" fmla="*/ 704850 w 1844675"/>
              <a:gd name="connsiteY10" fmla="*/ 73068 h 92142"/>
              <a:gd name="connsiteX11" fmla="*/ 768350 w 1844675"/>
              <a:gd name="connsiteY11" fmla="*/ 15918 h 92142"/>
              <a:gd name="connsiteX12" fmla="*/ 825500 w 1844675"/>
              <a:gd name="connsiteY12" fmla="*/ 88943 h 92142"/>
              <a:gd name="connsiteX13" fmla="*/ 920750 w 1844675"/>
              <a:gd name="connsiteY13" fmla="*/ 43 h 92142"/>
              <a:gd name="connsiteX14" fmla="*/ 968375 w 1844675"/>
              <a:gd name="connsiteY14" fmla="*/ 79418 h 92142"/>
              <a:gd name="connsiteX15" fmla="*/ 1050925 w 1844675"/>
              <a:gd name="connsiteY15" fmla="*/ 3218 h 92142"/>
              <a:gd name="connsiteX16" fmla="*/ 1111250 w 1844675"/>
              <a:gd name="connsiteY16" fmla="*/ 82593 h 92142"/>
              <a:gd name="connsiteX17" fmla="*/ 1196975 w 1844675"/>
              <a:gd name="connsiteY17" fmla="*/ 15918 h 92142"/>
              <a:gd name="connsiteX18" fmla="*/ 1276350 w 1844675"/>
              <a:gd name="connsiteY18" fmla="*/ 92118 h 92142"/>
              <a:gd name="connsiteX19" fmla="*/ 1377950 w 1844675"/>
              <a:gd name="connsiteY19" fmla="*/ 6393 h 92142"/>
              <a:gd name="connsiteX20" fmla="*/ 1425575 w 1844675"/>
              <a:gd name="connsiteY20" fmla="*/ 60368 h 92142"/>
              <a:gd name="connsiteX21" fmla="*/ 1492250 w 1844675"/>
              <a:gd name="connsiteY21" fmla="*/ 15918 h 92142"/>
              <a:gd name="connsiteX22" fmla="*/ 1558925 w 1844675"/>
              <a:gd name="connsiteY22" fmla="*/ 76243 h 92142"/>
              <a:gd name="connsiteX23" fmla="*/ 1628775 w 1844675"/>
              <a:gd name="connsiteY23" fmla="*/ 43 h 92142"/>
              <a:gd name="connsiteX24" fmla="*/ 1695450 w 1844675"/>
              <a:gd name="connsiteY24" fmla="*/ 88943 h 92142"/>
              <a:gd name="connsiteX25" fmla="*/ 1771650 w 1844675"/>
              <a:gd name="connsiteY25" fmla="*/ 6393 h 92142"/>
              <a:gd name="connsiteX26" fmla="*/ 1844675 w 1844675"/>
              <a:gd name="connsiteY26" fmla="*/ 79418 h 92142"/>
              <a:gd name="connsiteX0" fmla="*/ 0 w 1771650"/>
              <a:gd name="connsiteY0" fmla="*/ 69893 h 92142"/>
              <a:gd name="connsiteX1" fmla="*/ 88900 w 1771650"/>
              <a:gd name="connsiteY1" fmla="*/ 12743 h 92142"/>
              <a:gd name="connsiteX2" fmla="*/ 155575 w 1771650"/>
              <a:gd name="connsiteY2" fmla="*/ 66718 h 92142"/>
              <a:gd name="connsiteX3" fmla="*/ 228600 w 1771650"/>
              <a:gd name="connsiteY3" fmla="*/ 12743 h 92142"/>
              <a:gd name="connsiteX4" fmla="*/ 285750 w 1771650"/>
              <a:gd name="connsiteY4" fmla="*/ 76243 h 92142"/>
              <a:gd name="connsiteX5" fmla="*/ 365125 w 1771650"/>
              <a:gd name="connsiteY5" fmla="*/ 15918 h 92142"/>
              <a:gd name="connsiteX6" fmla="*/ 428625 w 1771650"/>
              <a:gd name="connsiteY6" fmla="*/ 76243 h 92142"/>
              <a:gd name="connsiteX7" fmla="*/ 504825 w 1771650"/>
              <a:gd name="connsiteY7" fmla="*/ 15918 h 92142"/>
              <a:gd name="connsiteX8" fmla="*/ 565150 w 1771650"/>
              <a:gd name="connsiteY8" fmla="*/ 79418 h 92142"/>
              <a:gd name="connsiteX9" fmla="*/ 635000 w 1771650"/>
              <a:gd name="connsiteY9" fmla="*/ 9568 h 92142"/>
              <a:gd name="connsiteX10" fmla="*/ 704850 w 1771650"/>
              <a:gd name="connsiteY10" fmla="*/ 73068 h 92142"/>
              <a:gd name="connsiteX11" fmla="*/ 768350 w 1771650"/>
              <a:gd name="connsiteY11" fmla="*/ 15918 h 92142"/>
              <a:gd name="connsiteX12" fmla="*/ 825500 w 1771650"/>
              <a:gd name="connsiteY12" fmla="*/ 88943 h 92142"/>
              <a:gd name="connsiteX13" fmla="*/ 920750 w 1771650"/>
              <a:gd name="connsiteY13" fmla="*/ 43 h 92142"/>
              <a:gd name="connsiteX14" fmla="*/ 968375 w 1771650"/>
              <a:gd name="connsiteY14" fmla="*/ 79418 h 92142"/>
              <a:gd name="connsiteX15" fmla="*/ 1050925 w 1771650"/>
              <a:gd name="connsiteY15" fmla="*/ 3218 h 92142"/>
              <a:gd name="connsiteX16" fmla="*/ 1111250 w 1771650"/>
              <a:gd name="connsiteY16" fmla="*/ 82593 h 92142"/>
              <a:gd name="connsiteX17" fmla="*/ 1196975 w 1771650"/>
              <a:gd name="connsiteY17" fmla="*/ 15918 h 92142"/>
              <a:gd name="connsiteX18" fmla="*/ 1276350 w 1771650"/>
              <a:gd name="connsiteY18" fmla="*/ 92118 h 92142"/>
              <a:gd name="connsiteX19" fmla="*/ 1377950 w 1771650"/>
              <a:gd name="connsiteY19" fmla="*/ 6393 h 92142"/>
              <a:gd name="connsiteX20" fmla="*/ 1425575 w 1771650"/>
              <a:gd name="connsiteY20" fmla="*/ 60368 h 92142"/>
              <a:gd name="connsiteX21" fmla="*/ 1492250 w 1771650"/>
              <a:gd name="connsiteY21" fmla="*/ 15918 h 92142"/>
              <a:gd name="connsiteX22" fmla="*/ 1558925 w 1771650"/>
              <a:gd name="connsiteY22" fmla="*/ 76243 h 92142"/>
              <a:gd name="connsiteX23" fmla="*/ 1628775 w 1771650"/>
              <a:gd name="connsiteY23" fmla="*/ 43 h 92142"/>
              <a:gd name="connsiteX24" fmla="*/ 1695450 w 1771650"/>
              <a:gd name="connsiteY24" fmla="*/ 88943 h 92142"/>
              <a:gd name="connsiteX25" fmla="*/ 1771650 w 1771650"/>
              <a:gd name="connsiteY25" fmla="*/ 6393 h 92142"/>
              <a:gd name="connsiteX0" fmla="*/ 0 w 1695450"/>
              <a:gd name="connsiteY0" fmla="*/ 69893 h 92142"/>
              <a:gd name="connsiteX1" fmla="*/ 88900 w 1695450"/>
              <a:gd name="connsiteY1" fmla="*/ 12743 h 92142"/>
              <a:gd name="connsiteX2" fmla="*/ 155575 w 1695450"/>
              <a:gd name="connsiteY2" fmla="*/ 66718 h 92142"/>
              <a:gd name="connsiteX3" fmla="*/ 228600 w 1695450"/>
              <a:gd name="connsiteY3" fmla="*/ 12743 h 92142"/>
              <a:gd name="connsiteX4" fmla="*/ 285750 w 1695450"/>
              <a:gd name="connsiteY4" fmla="*/ 76243 h 92142"/>
              <a:gd name="connsiteX5" fmla="*/ 365125 w 1695450"/>
              <a:gd name="connsiteY5" fmla="*/ 15918 h 92142"/>
              <a:gd name="connsiteX6" fmla="*/ 428625 w 1695450"/>
              <a:gd name="connsiteY6" fmla="*/ 76243 h 92142"/>
              <a:gd name="connsiteX7" fmla="*/ 504825 w 1695450"/>
              <a:gd name="connsiteY7" fmla="*/ 15918 h 92142"/>
              <a:gd name="connsiteX8" fmla="*/ 565150 w 1695450"/>
              <a:gd name="connsiteY8" fmla="*/ 79418 h 92142"/>
              <a:gd name="connsiteX9" fmla="*/ 635000 w 1695450"/>
              <a:gd name="connsiteY9" fmla="*/ 9568 h 92142"/>
              <a:gd name="connsiteX10" fmla="*/ 704850 w 1695450"/>
              <a:gd name="connsiteY10" fmla="*/ 73068 h 92142"/>
              <a:gd name="connsiteX11" fmla="*/ 768350 w 1695450"/>
              <a:gd name="connsiteY11" fmla="*/ 15918 h 92142"/>
              <a:gd name="connsiteX12" fmla="*/ 825500 w 1695450"/>
              <a:gd name="connsiteY12" fmla="*/ 88943 h 92142"/>
              <a:gd name="connsiteX13" fmla="*/ 920750 w 1695450"/>
              <a:gd name="connsiteY13" fmla="*/ 43 h 92142"/>
              <a:gd name="connsiteX14" fmla="*/ 968375 w 1695450"/>
              <a:gd name="connsiteY14" fmla="*/ 79418 h 92142"/>
              <a:gd name="connsiteX15" fmla="*/ 1050925 w 1695450"/>
              <a:gd name="connsiteY15" fmla="*/ 3218 h 92142"/>
              <a:gd name="connsiteX16" fmla="*/ 1111250 w 1695450"/>
              <a:gd name="connsiteY16" fmla="*/ 82593 h 92142"/>
              <a:gd name="connsiteX17" fmla="*/ 1196975 w 1695450"/>
              <a:gd name="connsiteY17" fmla="*/ 15918 h 92142"/>
              <a:gd name="connsiteX18" fmla="*/ 1276350 w 1695450"/>
              <a:gd name="connsiteY18" fmla="*/ 92118 h 92142"/>
              <a:gd name="connsiteX19" fmla="*/ 1377950 w 1695450"/>
              <a:gd name="connsiteY19" fmla="*/ 6393 h 92142"/>
              <a:gd name="connsiteX20" fmla="*/ 1425575 w 1695450"/>
              <a:gd name="connsiteY20" fmla="*/ 60368 h 92142"/>
              <a:gd name="connsiteX21" fmla="*/ 1492250 w 1695450"/>
              <a:gd name="connsiteY21" fmla="*/ 15918 h 92142"/>
              <a:gd name="connsiteX22" fmla="*/ 1558925 w 1695450"/>
              <a:gd name="connsiteY22" fmla="*/ 76243 h 92142"/>
              <a:gd name="connsiteX23" fmla="*/ 1628775 w 1695450"/>
              <a:gd name="connsiteY23" fmla="*/ 43 h 92142"/>
              <a:gd name="connsiteX24" fmla="*/ 1695450 w 1695450"/>
              <a:gd name="connsiteY24" fmla="*/ 88943 h 92142"/>
              <a:gd name="connsiteX0" fmla="*/ 0 w 1628775"/>
              <a:gd name="connsiteY0" fmla="*/ 69893 h 92142"/>
              <a:gd name="connsiteX1" fmla="*/ 88900 w 1628775"/>
              <a:gd name="connsiteY1" fmla="*/ 12743 h 92142"/>
              <a:gd name="connsiteX2" fmla="*/ 155575 w 1628775"/>
              <a:gd name="connsiteY2" fmla="*/ 66718 h 92142"/>
              <a:gd name="connsiteX3" fmla="*/ 228600 w 1628775"/>
              <a:gd name="connsiteY3" fmla="*/ 12743 h 92142"/>
              <a:gd name="connsiteX4" fmla="*/ 285750 w 1628775"/>
              <a:gd name="connsiteY4" fmla="*/ 76243 h 92142"/>
              <a:gd name="connsiteX5" fmla="*/ 365125 w 1628775"/>
              <a:gd name="connsiteY5" fmla="*/ 15918 h 92142"/>
              <a:gd name="connsiteX6" fmla="*/ 428625 w 1628775"/>
              <a:gd name="connsiteY6" fmla="*/ 76243 h 92142"/>
              <a:gd name="connsiteX7" fmla="*/ 504825 w 1628775"/>
              <a:gd name="connsiteY7" fmla="*/ 15918 h 92142"/>
              <a:gd name="connsiteX8" fmla="*/ 565150 w 1628775"/>
              <a:gd name="connsiteY8" fmla="*/ 79418 h 92142"/>
              <a:gd name="connsiteX9" fmla="*/ 635000 w 1628775"/>
              <a:gd name="connsiteY9" fmla="*/ 9568 h 92142"/>
              <a:gd name="connsiteX10" fmla="*/ 704850 w 1628775"/>
              <a:gd name="connsiteY10" fmla="*/ 73068 h 92142"/>
              <a:gd name="connsiteX11" fmla="*/ 768350 w 1628775"/>
              <a:gd name="connsiteY11" fmla="*/ 15918 h 92142"/>
              <a:gd name="connsiteX12" fmla="*/ 825500 w 1628775"/>
              <a:gd name="connsiteY12" fmla="*/ 88943 h 92142"/>
              <a:gd name="connsiteX13" fmla="*/ 920750 w 1628775"/>
              <a:gd name="connsiteY13" fmla="*/ 43 h 92142"/>
              <a:gd name="connsiteX14" fmla="*/ 968375 w 1628775"/>
              <a:gd name="connsiteY14" fmla="*/ 79418 h 92142"/>
              <a:gd name="connsiteX15" fmla="*/ 1050925 w 1628775"/>
              <a:gd name="connsiteY15" fmla="*/ 3218 h 92142"/>
              <a:gd name="connsiteX16" fmla="*/ 1111250 w 1628775"/>
              <a:gd name="connsiteY16" fmla="*/ 82593 h 92142"/>
              <a:gd name="connsiteX17" fmla="*/ 1196975 w 1628775"/>
              <a:gd name="connsiteY17" fmla="*/ 15918 h 92142"/>
              <a:gd name="connsiteX18" fmla="*/ 1276350 w 1628775"/>
              <a:gd name="connsiteY18" fmla="*/ 92118 h 92142"/>
              <a:gd name="connsiteX19" fmla="*/ 1377950 w 1628775"/>
              <a:gd name="connsiteY19" fmla="*/ 6393 h 92142"/>
              <a:gd name="connsiteX20" fmla="*/ 1425575 w 1628775"/>
              <a:gd name="connsiteY20" fmla="*/ 60368 h 92142"/>
              <a:gd name="connsiteX21" fmla="*/ 1492250 w 1628775"/>
              <a:gd name="connsiteY21" fmla="*/ 15918 h 92142"/>
              <a:gd name="connsiteX22" fmla="*/ 1558925 w 1628775"/>
              <a:gd name="connsiteY22" fmla="*/ 76243 h 92142"/>
              <a:gd name="connsiteX23" fmla="*/ 1628775 w 1628775"/>
              <a:gd name="connsiteY23" fmla="*/ 43 h 92142"/>
              <a:gd name="connsiteX0" fmla="*/ 0 w 1558925"/>
              <a:gd name="connsiteY0" fmla="*/ 69875 h 92124"/>
              <a:gd name="connsiteX1" fmla="*/ 88900 w 1558925"/>
              <a:gd name="connsiteY1" fmla="*/ 12725 h 92124"/>
              <a:gd name="connsiteX2" fmla="*/ 155575 w 1558925"/>
              <a:gd name="connsiteY2" fmla="*/ 66700 h 92124"/>
              <a:gd name="connsiteX3" fmla="*/ 228600 w 1558925"/>
              <a:gd name="connsiteY3" fmla="*/ 12725 h 92124"/>
              <a:gd name="connsiteX4" fmla="*/ 285750 w 1558925"/>
              <a:gd name="connsiteY4" fmla="*/ 76225 h 92124"/>
              <a:gd name="connsiteX5" fmla="*/ 365125 w 1558925"/>
              <a:gd name="connsiteY5" fmla="*/ 15900 h 92124"/>
              <a:gd name="connsiteX6" fmla="*/ 428625 w 1558925"/>
              <a:gd name="connsiteY6" fmla="*/ 76225 h 92124"/>
              <a:gd name="connsiteX7" fmla="*/ 504825 w 1558925"/>
              <a:gd name="connsiteY7" fmla="*/ 15900 h 92124"/>
              <a:gd name="connsiteX8" fmla="*/ 565150 w 1558925"/>
              <a:gd name="connsiteY8" fmla="*/ 79400 h 92124"/>
              <a:gd name="connsiteX9" fmla="*/ 635000 w 1558925"/>
              <a:gd name="connsiteY9" fmla="*/ 9550 h 92124"/>
              <a:gd name="connsiteX10" fmla="*/ 704850 w 1558925"/>
              <a:gd name="connsiteY10" fmla="*/ 73050 h 92124"/>
              <a:gd name="connsiteX11" fmla="*/ 768350 w 1558925"/>
              <a:gd name="connsiteY11" fmla="*/ 15900 h 92124"/>
              <a:gd name="connsiteX12" fmla="*/ 825500 w 1558925"/>
              <a:gd name="connsiteY12" fmla="*/ 88925 h 92124"/>
              <a:gd name="connsiteX13" fmla="*/ 920750 w 1558925"/>
              <a:gd name="connsiteY13" fmla="*/ 25 h 92124"/>
              <a:gd name="connsiteX14" fmla="*/ 968375 w 1558925"/>
              <a:gd name="connsiteY14" fmla="*/ 79400 h 92124"/>
              <a:gd name="connsiteX15" fmla="*/ 1050925 w 1558925"/>
              <a:gd name="connsiteY15" fmla="*/ 3200 h 92124"/>
              <a:gd name="connsiteX16" fmla="*/ 1111250 w 1558925"/>
              <a:gd name="connsiteY16" fmla="*/ 82575 h 92124"/>
              <a:gd name="connsiteX17" fmla="*/ 1196975 w 1558925"/>
              <a:gd name="connsiteY17" fmla="*/ 15900 h 92124"/>
              <a:gd name="connsiteX18" fmla="*/ 1276350 w 1558925"/>
              <a:gd name="connsiteY18" fmla="*/ 92100 h 92124"/>
              <a:gd name="connsiteX19" fmla="*/ 1377950 w 1558925"/>
              <a:gd name="connsiteY19" fmla="*/ 6375 h 92124"/>
              <a:gd name="connsiteX20" fmla="*/ 1425575 w 1558925"/>
              <a:gd name="connsiteY20" fmla="*/ 60350 h 92124"/>
              <a:gd name="connsiteX21" fmla="*/ 1492250 w 1558925"/>
              <a:gd name="connsiteY21" fmla="*/ 15900 h 92124"/>
              <a:gd name="connsiteX22" fmla="*/ 1558925 w 1558925"/>
              <a:gd name="connsiteY22" fmla="*/ 76225 h 92124"/>
              <a:gd name="connsiteX0" fmla="*/ 0 w 1492250"/>
              <a:gd name="connsiteY0" fmla="*/ 69875 h 92124"/>
              <a:gd name="connsiteX1" fmla="*/ 88900 w 1492250"/>
              <a:gd name="connsiteY1" fmla="*/ 12725 h 92124"/>
              <a:gd name="connsiteX2" fmla="*/ 155575 w 1492250"/>
              <a:gd name="connsiteY2" fmla="*/ 66700 h 92124"/>
              <a:gd name="connsiteX3" fmla="*/ 228600 w 1492250"/>
              <a:gd name="connsiteY3" fmla="*/ 12725 h 92124"/>
              <a:gd name="connsiteX4" fmla="*/ 285750 w 1492250"/>
              <a:gd name="connsiteY4" fmla="*/ 76225 h 92124"/>
              <a:gd name="connsiteX5" fmla="*/ 365125 w 1492250"/>
              <a:gd name="connsiteY5" fmla="*/ 15900 h 92124"/>
              <a:gd name="connsiteX6" fmla="*/ 428625 w 1492250"/>
              <a:gd name="connsiteY6" fmla="*/ 76225 h 92124"/>
              <a:gd name="connsiteX7" fmla="*/ 504825 w 1492250"/>
              <a:gd name="connsiteY7" fmla="*/ 15900 h 92124"/>
              <a:gd name="connsiteX8" fmla="*/ 565150 w 1492250"/>
              <a:gd name="connsiteY8" fmla="*/ 79400 h 92124"/>
              <a:gd name="connsiteX9" fmla="*/ 635000 w 1492250"/>
              <a:gd name="connsiteY9" fmla="*/ 9550 h 92124"/>
              <a:gd name="connsiteX10" fmla="*/ 704850 w 1492250"/>
              <a:gd name="connsiteY10" fmla="*/ 73050 h 92124"/>
              <a:gd name="connsiteX11" fmla="*/ 768350 w 1492250"/>
              <a:gd name="connsiteY11" fmla="*/ 15900 h 92124"/>
              <a:gd name="connsiteX12" fmla="*/ 825500 w 1492250"/>
              <a:gd name="connsiteY12" fmla="*/ 88925 h 92124"/>
              <a:gd name="connsiteX13" fmla="*/ 920750 w 1492250"/>
              <a:gd name="connsiteY13" fmla="*/ 25 h 92124"/>
              <a:gd name="connsiteX14" fmla="*/ 968375 w 1492250"/>
              <a:gd name="connsiteY14" fmla="*/ 79400 h 92124"/>
              <a:gd name="connsiteX15" fmla="*/ 1050925 w 1492250"/>
              <a:gd name="connsiteY15" fmla="*/ 3200 h 92124"/>
              <a:gd name="connsiteX16" fmla="*/ 1111250 w 1492250"/>
              <a:gd name="connsiteY16" fmla="*/ 82575 h 92124"/>
              <a:gd name="connsiteX17" fmla="*/ 1196975 w 1492250"/>
              <a:gd name="connsiteY17" fmla="*/ 15900 h 92124"/>
              <a:gd name="connsiteX18" fmla="*/ 1276350 w 1492250"/>
              <a:gd name="connsiteY18" fmla="*/ 92100 h 92124"/>
              <a:gd name="connsiteX19" fmla="*/ 1377950 w 1492250"/>
              <a:gd name="connsiteY19" fmla="*/ 6375 h 92124"/>
              <a:gd name="connsiteX20" fmla="*/ 1425575 w 1492250"/>
              <a:gd name="connsiteY20" fmla="*/ 60350 h 92124"/>
              <a:gd name="connsiteX21" fmla="*/ 1492250 w 1492250"/>
              <a:gd name="connsiteY21" fmla="*/ 15900 h 92124"/>
              <a:gd name="connsiteX0" fmla="*/ 0 w 1425575"/>
              <a:gd name="connsiteY0" fmla="*/ 69875 h 92124"/>
              <a:gd name="connsiteX1" fmla="*/ 88900 w 1425575"/>
              <a:gd name="connsiteY1" fmla="*/ 12725 h 92124"/>
              <a:gd name="connsiteX2" fmla="*/ 155575 w 1425575"/>
              <a:gd name="connsiteY2" fmla="*/ 66700 h 92124"/>
              <a:gd name="connsiteX3" fmla="*/ 228600 w 1425575"/>
              <a:gd name="connsiteY3" fmla="*/ 12725 h 92124"/>
              <a:gd name="connsiteX4" fmla="*/ 285750 w 1425575"/>
              <a:gd name="connsiteY4" fmla="*/ 76225 h 92124"/>
              <a:gd name="connsiteX5" fmla="*/ 365125 w 1425575"/>
              <a:gd name="connsiteY5" fmla="*/ 15900 h 92124"/>
              <a:gd name="connsiteX6" fmla="*/ 428625 w 1425575"/>
              <a:gd name="connsiteY6" fmla="*/ 76225 h 92124"/>
              <a:gd name="connsiteX7" fmla="*/ 504825 w 1425575"/>
              <a:gd name="connsiteY7" fmla="*/ 15900 h 92124"/>
              <a:gd name="connsiteX8" fmla="*/ 565150 w 1425575"/>
              <a:gd name="connsiteY8" fmla="*/ 79400 h 92124"/>
              <a:gd name="connsiteX9" fmla="*/ 635000 w 1425575"/>
              <a:gd name="connsiteY9" fmla="*/ 9550 h 92124"/>
              <a:gd name="connsiteX10" fmla="*/ 704850 w 1425575"/>
              <a:gd name="connsiteY10" fmla="*/ 73050 h 92124"/>
              <a:gd name="connsiteX11" fmla="*/ 768350 w 1425575"/>
              <a:gd name="connsiteY11" fmla="*/ 15900 h 92124"/>
              <a:gd name="connsiteX12" fmla="*/ 825500 w 1425575"/>
              <a:gd name="connsiteY12" fmla="*/ 88925 h 92124"/>
              <a:gd name="connsiteX13" fmla="*/ 920750 w 1425575"/>
              <a:gd name="connsiteY13" fmla="*/ 25 h 92124"/>
              <a:gd name="connsiteX14" fmla="*/ 968375 w 1425575"/>
              <a:gd name="connsiteY14" fmla="*/ 79400 h 92124"/>
              <a:gd name="connsiteX15" fmla="*/ 1050925 w 1425575"/>
              <a:gd name="connsiteY15" fmla="*/ 3200 h 92124"/>
              <a:gd name="connsiteX16" fmla="*/ 1111250 w 1425575"/>
              <a:gd name="connsiteY16" fmla="*/ 82575 h 92124"/>
              <a:gd name="connsiteX17" fmla="*/ 1196975 w 1425575"/>
              <a:gd name="connsiteY17" fmla="*/ 15900 h 92124"/>
              <a:gd name="connsiteX18" fmla="*/ 1276350 w 1425575"/>
              <a:gd name="connsiteY18" fmla="*/ 92100 h 92124"/>
              <a:gd name="connsiteX19" fmla="*/ 1377950 w 1425575"/>
              <a:gd name="connsiteY19" fmla="*/ 6375 h 92124"/>
              <a:gd name="connsiteX20" fmla="*/ 1425575 w 1425575"/>
              <a:gd name="connsiteY20" fmla="*/ 60350 h 92124"/>
              <a:gd name="connsiteX0" fmla="*/ 0 w 1377950"/>
              <a:gd name="connsiteY0" fmla="*/ 69875 h 92124"/>
              <a:gd name="connsiteX1" fmla="*/ 88900 w 1377950"/>
              <a:gd name="connsiteY1" fmla="*/ 12725 h 92124"/>
              <a:gd name="connsiteX2" fmla="*/ 155575 w 1377950"/>
              <a:gd name="connsiteY2" fmla="*/ 66700 h 92124"/>
              <a:gd name="connsiteX3" fmla="*/ 228600 w 1377950"/>
              <a:gd name="connsiteY3" fmla="*/ 12725 h 92124"/>
              <a:gd name="connsiteX4" fmla="*/ 285750 w 1377950"/>
              <a:gd name="connsiteY4" fmla="*/ 76225 h 92124"/>
              <a:gd name="connsiteX5" fmla="*/ 365125 w 1377950"/>
              <a:gd name="connsiteY5" fmla="*/ 15900 h 92124"/>
              <a:gd name="connsiteX6" fmla="*/ 428625 w 1377950"/>
              <a:gd name="connsiteY6" fmla="*/ 76225 h 92124"/>
              <a:gd name="connsiteX7" fmla="*/ 504825 w 1377950"/>
              <a:gd name="connsiteY7" fmla="*/ 15900 h 92124"/>
              <a:gd name="connsiteX8" fmla="*/ 565150 w 1377950"/>
              <a:gd name="connsiteY8" fmla="*/ 79400 h 92124"/>
              <a:gd name="connsiteX9" fmla="*/ 635000 w 1377950"/>
              <a:gd name="connsiteY9" fmla="*/ 9550 h 92124"/>
              <a:gd name="connsiteX10" fmla="*/ 704850 w 1377950"/>
              <a:gd name="connsiteY10" fmla="*/ 73050 h 92124"/>
              <a:gd name="connsiteX11" fmla="*/ 768350 w 1377950"/>
              <a:gd name="connsiteY11" fmla="*/ 15900 h 92124"/>
              <a:gd name="connsiteX12" fmla="*/ 825500 w 1377950"/>
              <a:gd name="connsiteY12" fmla="*/ 88925 h 92124"/>
              <a:gd name="connsiteX13" fmla="*/ 920750 w 1377950"/>
              <a:gd name="connsiteY13" fmla="*/ 25 h 92124"/>
              <a:gd name="connsiteX14" fmla="*/ 968375 w 1377950"/>
              <a:gd name="connsiteY14" fmla="*/ 79400 h 92124"/>
              <a:gd name="connsiteX15" fmla="*/ 1050925 w 1377950"/>
              <a:gd name="connsiteY15" fmla="*/ 3200 h 92124"/>
              <a:gd name="connsiteX16" fmla="*/ 1111250 w 1377950"/>
              <a:gd name="connsiteY16" fmla="*/ 82575 h 92124"/>
              <a:gd name="connsiteX17" fmla="*/ 1196975 w 1377950"/>
              <a:gd name="connsiteY17" fmla="*/ 15900 h 92124"/>
              <a:gd name="connsiteX18" fmla="*/ 1276350 w 1377950"/>
              <a:gd name="connsiteY18" fmla="*/ 92100 h 92124"/>
              <a:gd name="connsiteX19" fmla="*/ 1377950 w 1377950"/>
              <a:gd name="connsiteY19" fmla="*/ 6375 h 92124"/>
              <a:gd name="connsiteX0" fmla="*/ 0 w 1276350"/>
              <a:gd name="connsiteY0" fmla="*/ 69875 h 92124"/>
              <a:gd name="connsiteX1" fmla="*/ 88900 w 1276350"/>
              <a:gd name="connsiteY1" fmla="*/ 12725 h 92124"/>
              <a:gd name="connsiteX2" fmla="*/ 155575 w 1276350"/>
              <a:gd name="connsiteY2" fmla="*/ 66700 h 92124"/>
              <a:gd name="connsiteX3" fmla="*/ 228600 w 1276350"/>
              <a:gd name="connsiteY3" fmla="*/ 12725 h 92124"/>
              <a:gd name="connsiteX4" fmla="*/ 285750 w 1276350"/>
              <a:gd name="connsiteY4" fmla="*/ 76225 h 92124"/>
              <a:gd name="connsiteX5" fmla="*/ 365125 w 1276350"/>
              <a:gd name="connsiteY5" fmla="*/ 15900 h 92124"/>
              <a:gd name="connsiteX6" fmla="*/ 428625 w 1276350"/>
              <a:gd name="connsiteY6" fmla="*/ 76225 h 92124"/>
              <a:gd name="connsiteX7" fmla="*/ 504825 w 1276350"/>
              <a:gd name="connsiteY7" fmla="*/ 15900 h 92124"/>
              <a:gd name="connsiteX8" fmla="*/ 565150 w 1276350"/>
              <a:gd name="connsiteY8" fmla="*/ 79400 h 92124"/>
              <a:gd name="connsiteX9" fmla="*/ 635000 w 1276350"/>
              <a:gd name="connsiteY9" fmla="*/ 9550 h 92124"/>
              <a:gd name="connsiteX10" fmla="*/ 704850 w 1276350"/>
              <a:gd name="connsiteY10" fmla="*/ 73050 h 92124"/>
              <a:gd name="connsiteX11" fmla="*/ 768350 w 1276350"/>
              <a:gd name="connsiteY11" fmla="*/ 15900 h 92124"/>
              <a:gd name="connsiteX12" fmla="*/ 825500 w 1276350"/>
              <a:gd name="connsiteY12" fmla="*/ 88925 h 92124"/>
              <a:gd name="connsiteX13" fmla="*/ 920750 w 1276350"/>
              <a:gd name="connsiteY13" fmla="*/ 25 h 92124"/>
              <a:gd name="connsiteX14" fmla="*/ 968375 w 1276350"/>
              <a:gd name="connsiteY14" fmla="*/ 79400 h 92124"/>
              <a:gd name="connsiteX15" fmla="*/ 1050925 w 1276350"/>
              <a:gd name="connsiteY15" fmla="*/ 3200 h 92124"/>
              <a:gd name="connsiteX16" fmla="*/ 1111250 w 1276350"/>
              <a:gd name="connsiteY16" fmla="*/ 82575 h 92124"/>
              <a:gd name="connsiteX17" fmla="*/ 1196975 w 1276350"/>
              <a:gd name="connsiteY17" fmla="*/ 15900 h 92124"/>
              <a:gd name="connsiteX18" fmla="*/ 1276350 w 1276350"/>
              <a:gd name="connsiteY18" fmla="*/ 92100 h 92124"/>
              <a:gd name="connsiteX0" fmla="*/ 0 w 1196975"/>
              <a:gd name="connsiteY0" fmla="*/ 69875 h 88994"/>
              <a:gd name="connsiteX1" fmla="*/ 88900 w 1196975"/>
              <a:gd name="connsiteY1" fmla="*/ 12725 h 88994"/>
              <a:gd name="connsiteX2" fmla="*/ 155575 w 1196975"/>
              <a:gd name="connsiteY2" fmla="*/ 66700 h 88994"/>
              <a:gd name="connsiteX3" fmla="*/ 228600 w 1196975"/>
              <a:gd name="connsiteY3" fmla="*/ 12725 h 88994"/>
              <a:gd name="connsiteX4" fmla="*/ 285750 w 1196975"/>
              <a:gd name="connsiteY4" fmla="*/ 76225 h 88994"/>
              <a:gd name="connsiteX5" fmla="*/ 365125 w 1196975"/>
              <a:gd name="connsiteY5" fmla="*/ 15900 h 88994"/>
              <a:gd name="connsiteX6" fmla="*/ 428625 w 1196975"/>
              <a:gd name="connsiteY6" fmla="*/ 76225 h 88994"/>
              <a:gd name="connsiteX7" fmla="*/ 504825 w 1196975"/>
              <a:gd name="connsiteY7" fmla="*/ 15900 h 88994"/>
              <a:gd name="connsiteX8" fmla="*/ 565150 w 1196975"/>
              <a:gd name="connsiteY8" fmla="*/ 79400 h 88994"/>
              <a:gd name="connsiteX9" fmla="*/ 635000 w 1196975"/>
              <a:gd name="connsiteY9" fmla="*/ 9550 h 88994"/>
              <a:gd name="connsiteX10" fmla="*/ 704850 w 1196975"/>
              <a:gd name="connsiteY10" fmla="*/ 73050 h 88994"/>
              <a:gd name="connsiteX11" fmla="*/ 768350 w 1196975"/>
              <a:gd name="connsiteY11" fmla="*/ 15900 h 88994"/>
              <a:gd name="connsiteX12" fmla="*/ 825500 w 1196975"/>
              <a:gd name="connsiteY12" fmla="*/ 88925 h 88994"/>
              <a:gd name="connsiteX13" fmla="*/ 920750 w 1196975"/>
              <a:gd name="connsiteY13" fmla="*/ 25 h 88994"/>
              <a:gd name="connsiteX14" fmla="*/ 968375 w 1196975"/>
              <a:gd name="connsiteY14" fmla="*/ 79400 h 88994"/>
              <a:gd name="connsiteX15" fmla="*/ 1050925 w 1196975"/>
              <a:gd name="connsiteY15" fmla="*/ 3200 h 88994"/>
              <a:gd name="connsiteX16" fmla="*/ 1111250 w 1196975"/>
              <a:gd name="connsiteY16" fmla="*/ 82575 h 88994"/>
              <a:gd name="connsiteX17" fmla="*/ 1196975 w 1196975"/>
              <a:gd name="connsiteY17" fmla="*/ 15900 h 88994"/>
              <a:gd name="connsiteX0" fmla="*/ 0 w 1111250"/>
              <a:gd name="connsiteY0" fmla="*/ 69875 h 88994"/>
              <a:gd name="connsiteX1" fmla="*/ 88900 w 1111250"/>
              <a:gd name="connsiteY1" fmla="*/ 12725 h 88994"/>
              <a:gd name="connsiteX2" fmla="*/ 155575 w 1111250"/>
              <a:gd name="connsiteY2" fmla="*/ 66700 h 88994"/>
              <a:gd name="connsiteX3" fmla="*/ 228600 w 1111250"/>
              <a:gd name="connsiteY3" fmla="*/ 12725 h 88994"/>
              <a:gd name="connsiteX4" fmla="*/ 285750 w 1111250"/>
              <a:gd name="connsiteY4" fmla="*/ 76225 h 88994"/>
              <a:gd name="connsiteX5" fmla="*/ 365125 w 1111250"/>
              <a:gd name="connsiteY5" fmla="*/ 15900 h 88994"/>
              <a:gd name="connsiteX6" fmla="*/ 428625 w 1111250"/>
              <a:gd name="connsiteY6" fmla="*/ 76225 h 88994"/>
              <a:gd name="connsiteX7" fmla="*/ 504825 w 1111250"/>
              <a:gd name="connsiteY7" fmla="*/ 15900 h 88994"/>
              <a:gd name="connsiteX8" fmla="*/ 565150 w 1111250"/>
              <a:gd name="connsiteY8" fmla="*/ 79400 h 88994"/>
              <a:gd name="connsiteX9" fmla="*/ 635000 w 1111250"/>
              <a:gd name="connsiteY9" fmla="*/ 9550 h 88994"/>
              <a:gd name="connsiteX10" fmla="*/ 704850 w 1111250"/>
              <a:gd name="connsiteY10" fmla="*/ 73050 h 88994"/>
              <a:gd name="connsiteX11" fmla="*/ 768350 w 1111250"/>
              <a:gd name="connsiteY11" fmla="*/ 15900 h 88994"/>
              <a:gd name="connsiteX12" fmla="*/ 825500 w 1111250"/>
              <a:gd name="connsiteY12" fmla="*/ 88925 h 88994"/>
              <a:gd name="connsiteX13" fmla="*/ 920750 w 1111250"/>
              <a:gd name="connsiteY13" fmla="*/ 25 h 88994"/>
              <a:gd name="connsiteX14" fmla="*/ 968375 w 1111250"/>
              <a:gd name="connsiteY14" fmla="*/ 79400 h 88994"/>
              <a:gd name="connsiteX15" fmla="*/ 1050925 w 1111250"/>
              <a:gd name="connsiteY15" fmla="*/ 3200 h 88994"/>
              <a:gd name="connsiteX16" fmla="*/ 1111250 w 1111250"/>
              <a:gd name="connsiteY16" fmla="*/ 82575 h 88994"/>
              <a:gd name="connsiteX0" fmla="*/ 0 w 1050925"/>
              <a:gd name="connsiteY0" fmla="*/ 69875 h 88994"/>
              <a:gd name="connsiteX1" fmla="*/ 88900 w 1050925"/>
              <a:gd name="connsiteY1" fmla="*/ 12725 h 88994"/>
              <a:gd name="connsiteX2" fmla="*/ 155575 w 1050925"/>
              <a:gd name="connsiteY2" fmla="*/ 66700 h 88994"/>
              <a:gd name="connsiteX3" fmla="*/ 228600 w 1050925"/>
              <a:gd name="connsiteY3" fmla="*/ 12725 h 88994"/>
              <a:gd name="connsiteX4" fmla="*/ 285750 w 1050925"/>
              <a:gd name="connsiteY4" fmla="*/ 76225 h 88994"/>
              <a:gd name="connsiteX5" fmla="*/ 365125 w 1050925"/>
              <a:gd name="connsiteY5" fmla="*/ 15900 h 88994"/>
              <a:gd name="connsiteX6" fmla="*/ 428625 w 1050925"/>
              <a:gd name="connsiteY6" fmla="*/ 76225 h 88994"/>
              <a:gd name="connsiteX7" fmla="*/ 504825 w 1050925"/>
              <a:gd name="connsiteY7" fmla="*/ 15900 h 88994"/>
              <a:gd name="connsiteX8" fmla="*/ 565150 w 1050925"/>
              <a:gd name="connsiteY8" fmla="*/ 79400 h 88994"/>
              <a:gd name="connsiteX9" fmla="*/ 635000 w 1050925"/>
              <a:gd name="connsiteY9" fmla="*/ 9550 h 88994"/>
              <a:gd name="connsiteX10" fmla="*/ 704850 w 1050925"/>
              <a:gd name="connsiteY10" fmla="*/ 73050 h 88994"/>
              <a:gd name="connsiteX11" fmla="*/ 768350 w 1050925"/>
              <a:gd name="connsiteY11" fmla="*/ 15900 h 88994"/>
              <a:gd name="connsiteX12" fmla="*/ 825500 w 1050925"/>
              <a:gd name="connsiteY12" fmla="*/ 88925 h 88994"/>
              <a:gd name="connsiteX13" fmla="*/ 920750 w 1050925"/>
              <a:gd name="connsiteY13" fmla="*/ 25 h 88994"/>
              <a:gd name="connsiteX14" fmla="*/ 968375 w 1050925"/>
              <a:gd name="connsiteY14" fmla="*/ 79400 h 88994"/>
              <a:gd name="connsiteX15" fmla="*/ 1050925 w 1050925"/>
              <a:gd name="connsiteY15" fmla="*/ 3200 h 88994"/>
              <a:gd name="connsiteX0" fmla="*/ 0 w 968375"/>
              <a:gd name="connsiteY0" fmla="*/ 69875 h 88994"/>
              <a:gd name="connsiteX1" fmla="*/ 88900 w 968375"/>
              <a:gd name="connsiteY1" fmla="*/ 12725 h 88994"/>
              <a:gd name="connsiteX2" fmla="*/ 155575 w 968375"/>
              <a:gd name="connsiteY2" fmla="*/ 66700 h 88994"/>
              <a:gd name="connsiteX3" fmla="*/ 228600 w 968375"/>
              <a:gd name="connsiteY3" fmla="*/ 12725 h 88994"/>
              <a:gd name="connsiteX4" fmla="*/ 285750 w 968375"/>
              <a:gd name="connsiteY4" fmla="*/ 76225 h 88994"/>
              <a:gd name="connsiteX5" fmla="*/ 365125 w 968375"/>
              <a:gd name="connsiteY5" fmla="*/ 15900 h 88994"/>
              <a:gd name="connsiteX6" fmla="*/ 428625 w 968375"/>
              <a:gd name="connsiteY6" fmla="*/ 76225 h 88994"/>
              <a:gd name="connsiteX7" fmla="*/ 504825 w 968375"/>
              <a:gd name="connsiteY7" fmla="*/ 15900 h 88994"/>
              <a:gd name="connsiteX8" fmla="*/ 565150 w 968375"/>
              <a:gd name="connsiteY8" fmla="*/ 79400 h 88994"/>
              <a:gd name="connsiteX9" fmla="*/ 635000 w 968375"/>
              <a:gd name="connsiteY9" fmla="*/ 9550 h 88994"/>
              <a:gd name="connsiteX10" fmla="*/ 704850 w 968375"/>
              <a:gd name="connsiteY10" fmla="*/ 73050 h 88994"/>
              <a:gd name="connsiteX11" fmla="*/ 768350 w 968375"/>
              <a:gd name="connsiteY11" fmla="*/ 15900 h 88994"/>
              <a:gd name="connsiteX12" fmla="*/ 825500 w 968375"/>
              <a:gd name="connsiteY12" fmla="*/ 88925 h 88994"/>
              <a:gd name="connsiteX13" fmla="*/ 920750 w 968375"/>
              <a:gd name="connsiteY13" fmla="*/ 25 h 88994"/>
              <a:gd name="connsiteX14" fmla="*/ 968375 w 968375"/>
              <a:gd name="connsiteY14" fmla="*/ 79400 h 88994"/>
              <a:gd name="connsiteX0" fmla="*/ 0 w 920750"/>
              <a:gd name="connsiteY0" fmla="*/ 69851 h 88970"/>
              <a:gd name="connsiteX1" fmla="*/ 88900 w 920750"/>
              <a:gd name="connsiteY1" fmla="*/ 12701 h 88970"/>
              <a:gd name="connsiteX2" fmla="*/ 155575 w 920750"/>
              <a:gd name="connsiteY2" fmla="*/ 66676 h 88970"/>
              <a:gd name="connsiteX3" fmla="*/ 228600 w 920750"/>
              <a:gd name="connsiteY3" fmla="*/ 12701 h 88970"/>
              <a:gd name="connsiteX4" fmla="*/ 285750 w 920750"/>
              <a:gd name="connsiteY4" fmla="*/ 76201 h 88970"/>
              <a:gd name="connsiteX5" fmla="*/ 365125 w 920750"/>
              <a:gd name="connsiteY5" fmla="*/ 15876 h 88970"/>
              <a:gd name="connsiteX6" fmla="*/ 428625 w 920750"/>
              <a:gd name="connsiteY6" fmla="*/ 76201 h 88970"/>
              <a:gd name="connsiteX7" fmla="*/ 504825 w 920750"/>
              <a:gd name="connsiteY7" fmla="*/ 15876 h 88970"/>
              <a:gd name="connsiteX8" fmla="*/ 565150 w 920750"/>
              <a:gd name="connsiteY8" fmla="*/ 79376 h 88970"/>
              <a:gd name="connsiteX9" fmla="*/ 635000 w 920750"/>
              <a:gd name="connsiteY9" fmla="*/ 9526 h 88970"/>
              <a:gd name="connsiteX10" fmla="*/ 704850 w 920750"/>
              <a:gd name="connsiteY10" fmla="*/ 73026 h 88970"/>
              <a:gd name="connsiteX11" fmla="*/ 768350 w 920750"/>
              <a:gd name="connsiteY11" fmla="*/ 15876 h 88970"/>
              <a:gd name="connsiteX12" fmla="*/ 825500 w 920750"/>
              <a:gd name="connsiteY12" fmla="*/ 88901 h 88970"/>
              <a:gd name="connsiteX13" fmla="*/ 920750 w 920750"/>
              <a:gd name="connsiteY13" fmla="*/ 1 h 88970"/>
              <a:gd name="connsiteX0" fmla="*/ 0 w 825500"/>
              <a:gd name="connsiteY0" fmla="*/ 60338 h 79457"/>
              <a:gd name="connsiteX1" fmla="*/ 88900 w 825500"/>
              <a:gd name="connsiteY1" fmla="*/ 3188 h 79457"/>
              <a:gd name="connsiteX2" fmla="*/ 155575 w 825500"/>
              <a:gd name="connsiteY2" fmla="*/ 57163 h 79457"/>
              <a:gd name="connsiteX3" fmla="*/ 228600 w 825500"/>
              <a:gd name="connsiteY3" fmla="*/ 3188 h 79457"/>
              <a:gd name="connsiteX4" fmla="*/ 285750 w 825500"/>
              <a:gd name="connsiteY4" fmla="*/ 66688 h 79457"/>
              <a:gd name="connsiteX5" fmla="*/ 365125 w 825500"/>
              <a:gd name="connsiteY5" fmla="*/ 6363 h 79457"/>
              <a:gd name="connsiteX6" fmla="*/ 428625 w 825500"/>
              <a:gd name="connsiteY6" fmla="*/ 66688 h 79457"/>
              <a:gd name="connsiteX7" fmla="*/ 504825 w 825500"/>
              <a:gd name="connsiteY7" fmla="*/ 6363 h 79457"/>
              <a:gd name="connsiteX8" fmla="*/ 565150 w 825500"/>
              <a:gd name="connsiteY8" fmla="*/ 69863 h 79457"/>
              <a:gd name="connsiteX9" fmla="*/ 635000 w 825500"/>
              <a:gd name="connsiteY9" fmla="*/ 13 h 79457"/>
              <a:gd name="connsiteX10" fmla="*/ 704850 w 825500"/>
              <a:gd name="connsiteY10" fmla="*/ 63513 h 79457"/>
              <a:gd name="connsiteX11" fmla="*/ 768350 w 825500"/>
              <a:gd name="connsiteY11" fmla="*/ 6363 h 79457"/>
              <a:gd name="connsiteX12" fmla="*/ 825500 w 825500"/>
              <a:gd name="connsiteY12" fmla="*/ 79388 h 79457"/>
              <a:gd name="connsiteX0" fmla="*/ 0 w 768350"/>
              <a:gd name="connsiteY0" fmla="*/ 60338 h 69876"/>
              <a:gd name="connsiteX1" fmla="*/ 88900 w 768350"/>
              <a:gd name="connsiteY1" fmla="*/ 3188 h 69876"/>
              <a:gd name="connsiteX2" fmla="*/ 155575 w 768350"/>
              <a:gd name="connsiteY2" fmla="*/ 57163 h 69876"/>
              <a:gd name="connsiteX3" fmla="*/ 228600 w 768350"/>
              <a:gd name="connsiteY3" fmla="*/ 3188 h 69876"/>
              <a:gd name="connsiteX4" fmla="*/ 285750 w 768350"/>
              <a:gd name="connsiteY4" fmla="*/ 66688 h 69876"/>
              <a:gd name="connsiteX5" fmla="*/ 365125 w 768350"/>
              <a:gd name="connsiteY5" fmla="*/ 6363 h 69876"/>
              <a:gd name="connsiteX6" fmla="*/ 428625 w 768350"/>
              <a:gd name="connsiteY6" fmla="*/ 66688 h 69876"/>
              <a:gd name="connsiteX7" fmla="*/ 504825 w 768350"/>
              <a:gd name="connsiteY7" fmla="*/ 6363 h 69876"/>
              <a:gd name="connsiteX8" fmla="*/ 565150 w 768350"/>
              <a:gd name="connsiteY8" fmla="*/ 69863 h 69876"/>
              <a:gd name="connsiteX9" fmla="*/ 635000 w 768350"/>
              <a:gd name="connsiteY9" fmla="*/ 13 h 69876"/>
              <a:gd name="connsiteX10" fmla="*/ 704850 w 768350"/>
              <a:gd name="connsiteY10" fmla="*/ 63513 h 69876"/>
              <a:gd name="connsiteX11" fmla="*/ 768350 w 768350"/>
              <a:gd name="connsiteY11" fmla="*/ 6363 h 6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8350" h="69876">
                <a:moveTo>
                  <a:pt x="0" y="60338"/>
                </a:moveTo>
                <a:cubicBezTo>
                  <a:pt x="31485" y="32027"/>
                  <a:pt x="62971" y="3717"/>
                  <a:pt x="88900" y="3188"/>
                </a:cubicBezTo>
                <a:cubicBezTo>
                  <a:pt x="114829" y="2659"/>
                  <a:pt x="132292" y="57163"/>
                  <a:pt x="155575" y="57163"/>
                </a:cubicBezTo>
                <a:cubicBezTo>
                  <a:pt x="178858" y="57163"/>
                  <a:pt x="206904" y="1601"/>
                  <a:pt x="228600" y="3188"/>
                </a:cubicBezTo>
                <a:cubicBezTo>
                  <a:pt x="250296" y="4775"/>
                  <a:pt x="262996" y="66159"/>
                  <a:pt x="285750" y="66688"/>
                </a:cubicBezTo>
                <a:cubicBezTo>
                  <a:pt x="308504" y="67217"/>
                  <a:pt x="341313" y="6363"/>
                  <a:pt x="365125" y="6363"/>
                </a:cubicBezTo>
                <a:cubicBezTo>
                  <a:pt x="388937" y="6363"/>
                  <a:pt x="405342" y="66688"/>
                  <a:pt x="428625" y="66688"/>
                </a:cubicBezTo>
                <a:cubicBezTo>
                  <a:pt x="451908" y="66688"/>
                  <a:pt x="482071" y="5834"/>
                  <a:pt x="504825" y="6363"/>
                </a:cubicBezTo>
                <a:cubicBezTo>
                  <a:pt x="527579" y="6892"/>
                  <a:pt x="543454" y="70921"/>
                  <a:pt x="565150" y="69863"/>
                </a:cubicBezTo>
                <a:cubicBezTo>
                  <a:pt x="586846" y="68805"/>
                  <a:pt x="611717" y="1071"/>
                  <a:pt x="635000" y="13"/>
                </a:cubicBezTo>
                <a:cubicBezTo>
                  <a:pt x="658283" y="-1045"/>
                  <a:pt x="682625" y="62455"/>
                  <a:pt x="704850" y="63513"/>
                </a:cubicBezTo>
                <a:cubicBezTo>
                  <a:pt x="727075" y="64571"/>
                  <a:pt x="748242" y="3717"/>
                  <a:pt x="768350" y="636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0071040" y="4720961"/>
            <a:ext cx="1233370" cy="34671"/>
          </a:xfrm>
          <a:custGeom>
            <a:avLst/>
            <a:gdLst>
              <a:gd name="connsiteX0" fmla="*/ 0 w 2184400"/>
              <a:gd name="connsiteY0" fmla="*/ 69893 h 92142"/>
              <a:gd name="connsiteX1" fmla="*/ 88900 w 2184400"/>
              <a:gd name="connsiteY1" fmla="*/ 12743 h 92142"/>
              <a:gd name="connsiteX2" fmla="*/ 155575 w 2184400"/>
              <a:gd name="connsiteY2" fmla="*/ 66718 h 92142"/>
              <a:gd name="connsiteX3" fmla="*/ 228600 w 2184400"/>
              <a:gd name="connsiteY3" fmla="*/ 12743 h 92142"/>
              <a:gd name="connsiteX4" fmla="*/ 285750 w 2184400"/>
              <a:gd name="connsiteY4" fmla="*/ 76243 h 92142"/>
              <a:gd name="connsiteX5" fmla="*/ 365125 w 2184400"/>
              <a:gd name="connsiteY5" fmla="*/ 15918 h 92142"/>
              <a:gd name="connsiteX6" fmla="*/ 428625 w 2184400"/>
              <a:gd name="connsiteY6" fmla="*/ 76243 h 92142"/>
              <a:gd name="connsiteX7" fmla="*/ 504825 w 2184400"/>
              <a:gd name="connsiteY7" fmla="*/ 15918 h 92142"/>
              <a:gd name="connsiteX8" fmla="*/ 565150 w 2184400"/>
              <a:gd name="connsiteY8" fmla="*/ 79418 h 92142"/>
              <a:gd name="connsiteX9" fmla="*/ 635000 w 2184400"/>
              <a:gd name="connsiteY9" fmla="*/ 9568 h 92142"/>
              <a:gd name="connsiteX10" fmla="*/ 704850 w 2184400"/>
              <a:gd name="connsiteY10" fmla="*/ 73068 h 92142"/>
              <a:gd name="connsiteX11" fmla="*/ 768350 w 2184400"/>
              <a:gd name="connsiteY11" fmla="*/ 15918 h 92142"/>
              <a:gd name="connsiteX12" fmla="*/ 825500 w 2184400"/>
              <a:gd name="connsiteY12" fmla="*/ 88943 h 92142"/>
              <a:gd name="connsiteX13" fmla="*/ 920750 w 2184400"/>
              <a:gd name="connsiteY13" fmla="*/ 43 h 92142"/>
              <a:gd name="connsiteX14" fmla="*/ 968375 w 2184400"/>
              <a:gd name="connsiteY14" fmla="*/ 79418 h 92142"/>
              <a:gd name="connsiteX15" fmla="*/ 1050925 w 2184400"/>
              <a:gd name="connsiteY15" fmla="*/ 3218 h 92142"/>
              <a:gd name="connsiteX16" fmla="*/ 1111250 w 2184400"/>
              <a:gd name="connsiteY16" fmla="*/ 82593 h 92142"/>
              <a:gd name="connsiteX17" fmla="*/ 1196975 w 2184400"/>
              <a:gd name="connsiteY17" fmla="*/ 15918 h 92142"/>
              <a:gd name="connsiteX18" fmla="*/ 1276350 w 2184400"/>
              <a:gd name="connsiteY18" fmla="*/ 92118 h 92142"/>
              <a:gd name="connsiteX19" fmla="*/ 1377950 w 2184400"/>
              <a:gd name="connsiteY19" fmla="*/ 6393 h 92142"/>
              <a:gd name="connsiteX20" fmla="*/ 1425575 w 2184400"/>
              <a:gd name="connsiteY20" fmla="*/ 60368 h 92142"/>
              <a:gd name="connsiteX21" fmla="*/ 1492250 w 2184400"/>
              <a:gd name="connsiteY21" fmla="*/ 15918 h 92142"/>
              <a:gd name="connsiteX22" fmla="*/ 1558925 w 2184400"/>
              <a:gd name="connsiteY22" fmla="*/ 76243 h 92142"/>
              <a:gd name="connsiteX23" fmla="*/ 1628775 w 2184400"/>
              <a:gd name="connsiteY23" fmla="*/ 43 h 92142"/>
              <a:gd name="connsiteX24" fmla="*/ 1695450 w 2184400"/>
              <a:gd name="connsiteY24" fmla="*/ 88943 h 92142"/>
              <a:gd name="connsiteX25" fmla="*/ 1771650 w 2184400"/>
              <a:gd name="connsiteY25" fmla="*/ 6393 h 92142"/>
              <a:gd name="connsiteX26" fmla="*/ 1844675 w 2184400"/>
              <a:gd name="connsiteY26" fmla="*/ 79418 h 92142"/>
              <a:gd name="connsiteX27" fmla="*/ 1930400 w 2184400"/>
              <a:gd name="connsiteY27" fmla="*/ 15918 h 92142"/>
              <a:gd name="connsiteX28" fmla="*/ 1997075 w 2184400"/>
              <a:gd name="connsiteY28" fmla="*/ 82593 h 92142"/>
              <a:gd name="connsiteX29" fmla="*/ 2085975 w 2184400"/>
              <a:gd name="connsiteY29" fmla="*/ 3218 h 92142"/>
              <a:gd name="connsiteX30" fmla="*/ 2130425 w 2184400"/>
              <a:gd name="connsiteY30" fmla="*/ 73068 h 92142"/>
              <a:gd name="connsiteX31" fmla="*/ 2184400 w 2184400"/>
              <a:gd name="connsiteY31" fmla="*/ 9568 h 92142"/>
              <a:gd name="connsiteX0" fmla="*/ 0 w 2130425"/>
              <a:gd name="connsiteY0" fmla="*/ 69893 h 92142"/>
              <a:gd name="connsiteX1" fmla="*/ 88900 w 2130425"/>
              <a:gd name="connsiteY1" fmla="*/ 12743 h 92142"/>
              <a:gd name="connsiteX2" fmla="*/ 155575 w 2130425"/>
              <a:gd name="connsiteY2" fmla="*/ 66718 h 92142"/>
              <a:gd name="connsiteX3" fmla="*/ 228600 w 2130425"/>
              <a:gd name="connsiteY3" fmla="*/ 12743 h 92142"/>
              <a:gd name="connsiteX4" fmla="*/ 285750 w 2130425"/>
              <a:gd name="connsiteY4" fmla="*/ 76243 h 92142"/>
              <a:gd name="connsiteX5" fmla="*/ 365125 w 2130425"/>
              <a:gd name="connsiteY5" fmla="*/ 15918 h 92142"/>
              <a:gd name="connsiteX6" fmla="*/ 428625 w 2130425"/>
              <a:gd name="connsiteY6" fmla="*/ 76243 h 92142"/>
              <a:gd name="connsiteX7" fmla="*/ 504825 w 2130425"/>
              <a:gd name="connsiteY7" fmla="*/ 15918 h 92142"/>
              <a:gd name="connsiteX8" fmla="*/ 565150 w 2130425"/>
              <a:gd name="connsiteY8" fmla="*/ 79418 h 92142"/>
              <a:gd name="connsiteX9" fmla="*/ 635000 w 2130425"/>
              <a:gd name="connsiteY9" fmla="*/ 9568 h 92142"/>
              <a:gd name="connsiteX10" fmla="*/ 704850 w 2130425"/>
              <a:gd name="connsiteY10" fmla="*/ 73068 h 92142"/>
              <a:gd name="connsiteX11" fmla="*/ 768350 w 2130425"/>
              <a:gd name="connsiteY11" fmla="*/ 15918 h 92142"/>
              <a:gd name="connsiteX12" fmla="*/ 825500 w 2130425"/>
              <a:gd name="connsiteY12" fmla="*/ 88943 h 92142"/>
              <a:gd name="connsiteX13" fmla="*/ 920750 w 2130425"/>
              <a:gd name="connsiteY13" fmla="*/ 43 h 92142"/>
              <a:gd name="connsiteX14" fmla="*/ 968375 w 2130425"/>
              <a:gd name="connsiteY14" fmla="*/ 79418 h 92142"/>
              <a:gd name="connsiteX15" fmla="*/ 1050925 w 2130425"/>
              <a:gd name="connsiteY15" fmla="*/ 3218 h 92142"/>
              <a:gd name="connsiteX16" fmla="*/ 1111250 w 2130425"/>
              <a:gd name="connsiteY16" fmla="*/ 82593 h 92142"/>
              <a:gd name="connsiteX17" fmla="*/ 1196975 w 2130425"/>
              <a:gd name="connsiteY17" fmla="*/ 15918 h 92142"/>
              <a:gd name="connsiteX18" fmla="*/ 1276350 w 2130425"/>
              <a:gd name="connsiteY18" fmla="*/ 92118 h 92142"/>
              <a:gd name="connsiteX19" fmla="*/ 1377950 w 2130425"/>
              <a:gd name="connsiteY19" fmla="*/ 6393 h 92142"/>
              <a:gd name="connsiteX20" fmla="*/ 1425575 w 2130425"/>
              <a:gd name="connsiteY20" fmla="*/ 60368 h 92142"/>
              <a:gd name="connsiteX21" fmla="*/ 1492250 w 2130425"/>
              <a:gd name="connsiteY21" fmla="*/ 15918 h 92142"/>
              <a:gd name="connsiteX22" fmla="*/ 1558925 w 2130425"/>
              <a:gd name="connsiteY22" fmla="*/ 76243 h 92142"/>
              <a:gd name="connsiteX23" fmla="*/ 1628775 w 2130425"/>
              <a:gd name="connsiteY23" fmla="*/ 43 h 92142"/>
              <a:gd name="connsiteX24" fmla="*/ 1695450 w 2130425"/>
              <a:gd name="connsiteY24" fmla="*/ 88943 h 92142"/>
              <a:gd name="connsiteX25" fmla="*/ 1771650 w 2130425"/>
              <a:gd name="connsiteY25" fmla="*/ 6393 h 92142"/>
              <a:gd name="connsiteX26" fmla="*/ 1844675 w 2130425"/>
              <a:gd name="connsiteY26" fmla="*/ 79418 h 92142"/>
              <a:gd name="connsiteX27" fmla="*/ 1930400 w 2130425"/>
              <a:gd name="connsiteY27" fmla="*/ 15918 h 92142"/>
              <a:gd name="connsiteX28" fmla="*/ 1997075 w 2130425"/>
              <a:gd name="connsiteY28" fmla="*/ 82593 h 92142"/>
              <a:gd name="connsiteX29" fmla="*/ 2085975 w 2130425"/>
              <a:gd name="connsiteY29" fmla="*/ 3218 h 92142"/>
              <a:gd name="connsiteX30" fmla="*/ 2130425 w 2130425"/>
              <a:gd name="connsiteY30" fmla="*/ 73068 h 92142"/>
              <a:gd name="connsiteX0" fmla="*/ 0 w 2085975"/>
              <a:gd name="connsiteY0" fmla="*/ 69893 h 92142"/>
              <a:gd name="connsiteX1" fmla="*/ 88900 w 2085975"/>
              <a:gd name="connsiteY1" fmla="*/ 12743 h 92142"/>
              <a:gd name="connsiteX2" fmla="*/ 155575 w 2085975"/>
              <a:gd name="connsiteY2" fmla="*/ 66718 h 92142"/>
              <a:gd name="connsiteX3" fmla="*/ 228600 w 2085975"/>
              <a:gd name="connsiteY3" fmla="*/ 12743 h 92142"/>
              <a:gd name="connsiteX4" fmla="*/ 285750 w 2085975"/>
              <a:gd name="connsiteY4" fmla="*/ 76243 h 92142"/>
              <a:gd name="connsiteX5" fmla="*/ 365125 w 2085975"/>
              <a:gd name="connsiteY5" fmla="*/ 15918 h 92142"/>
              <a:gd name="connsiteX6" fmla="*/ 428625 w 2085975"/>
              <a:gd name="connsiteY6" fmla="*/ 76243 h 92142"/>
              <a:gd name="connsiteX7" fmla="*/ 504825 w 2085975"/>
              <a:gd name="connsiteY7" fmla="*/ 15918 h 92142"/>
              <a:gd name="connsiteX8" fmla="*/ 565150 w 2085975"/>
              <a:gd name="connsiteY8" fmla="*/ 79418 h 92142"/>
              <a:gd name="connsiteX9" fmla="*/ 635000 w 2085975"/>
              <a:gd name="connsiteY9" fmla="*/ 9568 h 92142"/>
              <a:gd name="connsiteX10" fmla="*/ 704850 w 2085975"/>
              <a:gd name="connsiteY10" fmla="*/ 73068 h 92142"/>
              <a:gd name="connsiteX11" fmla="*/ 768350 w 2085975"/>
              <a:gd name="connsiteY11" fmla="*/ 15918 h 92142"/>
              <a:gd name="connsiteX12" fmla="*/ 825500 w 2085975"/>
              <a:gd name="connsiteY12" fmla="*/ 88943 h 92142"/>
              <a:gd name="connsiteX13" fmla="*/ 920750 w 2085975"/>
              <a:gd name="connsiteY13" fmla="*/ 43 h 92142"/>
              <a:gd name="connsiteX14" fmla="*/ 968375 w 2085975"/>
              <a:gd name="connsiteY14" fmla="*/ 79418 h 92142"/>
              <a:gd name="connsiteX15" fmla="*/ 1050925 w 2085975"/>
              <a:gd name="connsiteY15" fmla="*/ 3218 h 92142"/>
              <a:gd name="connsiteX16" fmla="*/ 1111250 w 2085975"/>
              <a:gd name="connsiteY16" fmla="*/ 82593 h 92142"/>
              <a:gd name="connsiteX17" fmla="*/ 1196975 w 2085975"/>
              <a:gd name="connsiteY17" fmla="*/ 15918 h 92142"/>
              <a:gd name="connsiteX18" fmla="*/ 1276350 w 2085975"/>
              <a:gd name="connsiteY18" fmla="*/ 92118 h 92142"/>
              <a:gd name="connsiteX19" fmla="*/ 1377950 w 2085975"/>
              <a:gd name="connsiteY19" fmla="*/ 6393 h 92142"/>
              <a:gd name="connsiteX20" fmla="*/ 1425575 w 2085975"/>
              <a:gd name="connsiteY20" fmla="*/ 60368 h 92142"/>
              <a:gd name="connsiteX21" fmla="*/ 1492250 w 2085975"/>
              <a:gd name="connsiteY21" fmla="*/ 15918 h 92142"/>
              <a:gd name="connsiteX22" fmla="*/ 1558925 w 2085975"/>
              <a:gd name="connsiteY22" fmla="*/ 76243 h 92142"/>
              <a:gd name="connsiteX23" fmla="*/ 1628775 w 2085975"/>
              <a:gd name="connsiteY23" fmla="*/ 43 h 92142"/>
              <a:gd name="connsiteX24" fmla="*/ 1695450 w 2085975"/>
              <a:gd name="connsiteY24" fmla="*/ 88943 h 92142"/>
              <a:gd name="connsiteX25" fmla="*/ 1771650 w 2085975"/>
              <a:gd name="connsiteY25" fmla="*/ 6393 h 92142"/>
              <a:gd name="connsiteX26" fmla="*/ 1844675 w 2085975"/>
              <a:gd name="connsiteY26" fmla="*/ 79418 h 92142"/>
              <a:gd name="connsiteX27" fmla="*/ 1930400 w 2085975"/>
              <a:gd name="connsiteY27" fmla="*/ 15918 h 92142"/>
              <a:gd name="connsiteX28" fmla="*/ 1997075 w 2085975"/>
              <a:gd name="connsiteY28" fmla="*/ 82593 h 92142"/>
              <a:gd name="connsiteX29" fmla="*/ 2085975 w 2085975"/>
              <a:gd name="connsiteY29" fmla="*/ 3218 h 92142"/>
              <a:gd name="connsiteX0" fmla="*/ 0 w 1997075"/>
              <a:gd name="connsiteY0" fmla="*/ 69893 h 92142"/>
              <a:gd name="connsiteX1" fmla="*/ 88900 w 1997075"/>
              <a:gd name="connsiteY1" fmla="*/ 12743 h 92142"/>
              <a:gd name="connsiteX2" fmla="*/ 155575 w 1997075"/>
              <a:gd name="connsiteY2" fmla="*/ 66718 h 92142"/>
              <a:gd name="connsiteX3" fmla="*/ 228600 w 1997075"/>
              <a:gd name="connsiteY3" fmla="*/ 12743 h 92142"/>
              <a:gd name="connsiteX4" fmla="*/ 285750 w 1997075"/>
              <a:gd name="connsiteY4" fmla="*/ 76243 h 92142"/>
              <a:gd name="connsiteX5" fmla="*/ 365125 w 1997075"/>
              <a:gd name="connsiteY5" fmla="*/ 15918 h 92142"/>
              <a:gd name="connsiteX6" fmla="*/ 428625 w 1997075"/>
              <a:gd name="connsiteY6" fmla="*/ 76243 h 92142"/>
              <a:gd name="connsiteX7" fmla="*/ 504825 w 1997075"/>
              <a:gd name="connsiteY7" fmla="*/ 15918 h 92142"/>
              <a:gd name="connsiteX8" fmla="*/ 565150 w 1997075"/>
              <a:gd name="connsiteY8" fmla="*/ 79418 h 92142"/>
              <a:gd name="connsiteX9" fmla="*/ 635000 w 1997075"/>
              <a:gd name="connsiteY9" fmla="*/ 9568 h 92142"/>
              <a:gd name="connsiteX10" fmla="*/ 704850 w 1997075"/>
              <a:gd name="connsiteY10" fmla="*/ 73068 h 92142"/>
              <a:gd name="connsiteX11" fmla="*/ 768350 w 1997075"/>
              <a:gd name="connsiteY11" fmla="*/ 15918 h 92142"/>
              <a:gd name="connsiteX12" fmla="*/ 825500 w 1997075"/>
              <a:gd name="connsiteY12" fmla="*/ 88943 h 92142"/>
              <a:gd name="connsiteX13" fmla="*/ 920750 w 1997075"/>
              <a:gd name="connsiteY13" fmla="*/ 43 h 92142"/>
              <a:gd name="connsiteX14" fmla="*/ 968375 w 1997075"/>
              <a:gd name="connsiteY14" fmla="*/ 79418 h 92142"/>
              <a:gd name="connsiteX15" fmla="*/ 1050925 w 1997075"/>
              <a:gd name="connsiteY15" fmla="*/ 3218 h 92142"/>
              <a:gd name="connsiteX16" fmla="*/ 1111250 w 1997075"/>
              <a:gd name="connsiteY16" fmla="*/ 82593 h 92142"/>
              <a:gd name="connsiteX17" fmla="*/ 1196975 w 1997075"/>
              <a:gd name="connsiteY17" fmla="*/ 15918 h 92142"/>
              <a:gd name="connsiteX18" fmla="*/ 1276350 w 1997075"/>
              <a:gd name="connsiteY18" fmla="*/ 92118 h 92142"/>
              <a:gd name="connsiteX19" fmla="*/ 1377950 w 1997075"/>
              <a:gd name="connsiteY19" fmla="*/ 6393 h 92142"/>
              <a:gd name="connsiteX20" fmla="*/ 1425575 w 1997075"/>
              <a:gd name="connsiteY20" fmla="*/ 60368 h 92142"/>
              <a:gd name="connsiteX21" fmla="*/ 1492250 w 1997075"/>
              <a:gd name="connsiteY21" fmla="*/ 15918 h 92142"/>
              <a:gd name="connsiteX22" fmla="*/ 1558925 w 1997075"/>
              <a:gd name="connsiteY22" fmla="*/ 76243 h 92142"/>
              <a:gd name="connsiteX23" fmla="*/ 1628775 w 1997075"/>
              <a:gd name="connsiteY23" fmla="*/ 43 h 92142"/>
              <a:gd name="connsiteX24" fmla="*/ 1695450 w 1997075"/>
              <a:gd name="connsiteY24" fmla="*/ 88943 h 92142"/>
              <a:gd name="connsiteX25" fmla="*/ 1771650 w 1997075"/>
              <a:gd name="connsiteY25" fmla="*/ 6393 h 92142"/>
              <a:gd name="connsiteX26" fmla="*/ 1844675 w 1997075"/>
              <a:gd name="connsiteY26" fmla="*/ 79418 h 92142"/>
              <a:gd name="connsiteX27" fmla="*/ 1930400 w 1997075"/>
              <a:gd name="connsiteY27" fmla="*/ 15918 h 92142"/>
              <a:gd name="connsiteX28" fmla="*/ 1997075 w 1997075"/>
              <a:gd name="connsiteY28" fmla="*/ 82593 h 92142"/>
              <a:gd name="connsiteX0" fmla="*/ 0 w 1930400"/>
              <a:gd name="connsiteY0" fmla="*/ 69893 h 92142"/>
              <a:gd name="connsiteX1" fmla="*/ 88900 w 1930400"/>
              <a:gd name="connsiteY1" fmla="*/ 12743 h 92142"/>
              <a:gd name="connsiteX2" fmla="*/ 155575 w 1930400"/>
              <a:gd name="connsiteY2" fmla="*/ 66718 h 92142"/>
              <a:gd name="connsiteX3" fmla="*/ 228600 w 1930400"/>
              <a:gd name="connsiteY3" fmla="*/ 12743 h 92142"/>
              <a:gd name="connsiteX4" fmla="*/ 285750 w 1930400"/>
              <a:gd name="connsiteY4" fmla="*/ 76243 h 92142"/>
              <a:gd name="connsiteX5" fmla="*/ 365125 w 1930400"/>
              <a:gd name="connsiteY5" fmla="*/ 15918 h 92142"/>
              <a:gd name="connsiteX6" fmla="*/ 428625 w 1930400"/>
              <a:gd name="connsiteY6" fmla="*/ 76243 h 92142"/>
              <a:gd name="connsiteX7" fmla="*/ 504825 w 1930400"/>
              <a:gd name="connsiteY7" fmla="*/ 15918 h 92142"/>
              <a:gd name="connsiteX8" fmla="*/ 565150 w 1930400"/>
              <a:gd name="connsiteY8" fmla="*/ 79418 h 92142"/>
              <a:gd name="connsiteX9" fmla="*/ 635000 w 1930400"/>
              <a:gd name="connsiteY9" fmla="*/ 9568 h 92142"/>
              <a:gd name="connsiteX10" fmla="*/ 704850 w 1930400"/>
              <a:gd name="connsiteY10" fmla="*/ 73068 h 92142"/>
              <a:gd name="connsiteX11" fmla="*/ 768350 w 1930400"/>
              <a:gd name="connsiteY11" fmla="*/ 15918 h 92142"/>
              <a:gd name="connsiteX12" fmla="*/ 825500 w 1930400"/>
              <a:gd name="connsiteY12" fmla="*/ 88943 h 92142"/>
              <a:gd name="connsiteX13" fmla="*/ 920750 w 1930400"/>
              <a:gd name="connsiteY13" fmla="*/ 43 h 92142"/>
              <a:gd name="connsiteX14" fmla="*/ 968375 w 1930400"/>
              <a:gd name="connsiteY14" fmla="*/ 79418 h 92142"/>
              <a:gd name="connsiteX15" fmla="*/ 1050925 w 1930400"/>
              <a:gd name="connsiteY15" fmla="*/ 3218 h 92142"/>
              <a:gd name="connsiteX16" fmla="*/ 1111250 w 1930400"/>
              <a:gd name="connsiteY16" fmla="*/ 82593 h 92142"/>
              <a:gd name="connsiteX17" fmla="*/ 1196975 w 1930400"/>
              <a:gd name="connsiteY17" fmla="*/ 15918 h 92142"/>
              <a:gd name="connsiteX18" fmla="*/ 1276350 w 1930400"/>
              <a:gd name="connsiteY18" fmla="*/ 92118 h 92142"/>
              <a:gd name="connsiteX19" fmla="*/ 1377950 w 1930400"/>
              <a:gd name="connsiteY19" fmla="*/ 6393 h 92142"/>
              <a:gd name="connsiteX20" fmla="*/ 1425575 w 1930400"/>
              <a:gd name="connsiteY20" fmla="*/ 60368 h 92142"/>
              <a:gd name="connsiteX21" fmla="*/ 1492250 w 1930400"/>
              <a:gd name="connsiteY21" fmla="*/ 15918 h 92142"/>
              <a:gd name="connsiteX22" fmla="*/ 1558925 w 1930400"/>
              <a:gd name="connsiteY22" fmla="*/ 76243 h 92142"/>
              <a:gd name="connsiteX23" fmla="*/ 1628775 w 1930400"/>
              <a:gd name="connsiteY23" fmla="*/ 43 h 92142"/>
              <a:gd name="connsiteX24" fmla="*/ 1695450 w 1930400"/>
              <a:gd name="connsiteY24" fmla="*/ 88943 h 92142"/>
              <a:gd name="connsiteX25" fmla="*/ 1771650 w 1930400"/>
              <a:gd name="connsiteY25" fmla="*/ 6393 h 92142"/>
              <a:gd name="connsiteX26" fmla="*/ 1844675 w 1930400"/>
              <a:gd name="connsiteY26" fmla="*/ 79418 h 92142"/>
              <a:gd name="connsiteX27" fmla="*/ 1930400 w 1930400"/>
              <a:gd name="connsiteY27" fmla="*/ 15918 h 92142"/>
              <a:gd name="connsiteX0" fmla="*/ 0 w 1844675"/>
              <a:gd name="connsiteY0" fmla="*/ 69893 h 92142"/>
              <a:gd name="connsiteX1" fmla="*/ 88900 w 1844675"/>
              <a:gd name="connsiteY1" fmla="*/ 12743 h 92142"/>
              <a:gd name="connsiteX2" fmla="*/ 155575 w 1844675"/>
              <a:gd name="connsiteY2" fmla="*/ 66718 h 92142"/>
              <a:gd name="connsiteX3" fmla="*/ 228600 w 1844675"/>
              <a:gd name="connsiteY3" fmla="*/ 12743 h 92142"/>
              <a:gd name="connsiteX4" fmla="*/ 285750 w 1844675"/>
              <a:gd name="connsiteY4" fmla="*/ 76243 h 92142"/>
              <a:gd name="connsiteX5" fmla="*/ 365125 w 1844675"/>
              <a:gd name="connsiteY5" fmla="*/ 15918 h 92142"/>
              <a:gd name="connsiteX6" fmla="*/ 428625 w 1844675"/>
              <a:gd name="connsiteY6" fmla="*/ 76243 h 92142"/>
              <a:gd name="connsiteX7" fmla="*/ 504825 w 1844675"/>
              <a:gd name="connsiteY7" fmla="*/ 15918 h 92142"/>
              <a:gd name="connsiteX8" fmla="*/ 565150 w 1844675"/>
              <a:gd name="connsiteY8" fmla="*/ 79418 h 92142"/>
              <a:gd name="connsiteX9" fmla="*/ 635000 w 1844675"/>
              <a:gd name="connsiteY9" fmla="*/ 9568 h 92142"/>
              <a:gd name="connsiteX10" fmla="*/ 704850 w 1844675"/>
              <a:gd name="connsiteY10" fmla="*/ 73068 h 92142"/>
              <a:gd name="connsiteX11" fmla="*/ 768350 w 1844675"/>
              <a:gd name="connsiteY11" fmla="*/ 15918 h 92142"/>
              <a:gd name="connsiteX12" fmla="*/ 825500 w 1844675"/>
              <a:gd name="connsiteY12" fmla="*/ 88943 h 92142"/>
              <a:gd name="connsiteX13" fmla="*/ 920750 w 1844675"/>
              <a:gd name="connsiteY13" fmla="*/ 43 h 92142"/>
              <a:gd name="connsiteX14" fmla="*/ 968375 w 1844675"/>
              <a:gd name="connsiteY14" fmla="*/ 79418 h 92142"/>
              <a:gd name="connsiteX15" fmla="*/ 1050925 w 1844675"/>
              <a:gd name="connsiteY15" fmla="*/ 3218 h 92142"/>
              <a:gd name="connsiteX16" fmla="*/ 1111250 w 1844675"/>
              <a:gd name="connsiteY16" fmla="*/ 82593 h 92142"/>
              <a:gd name="connsiteX17" fmla="*/ 1196975 w 1844675"/>
              <a:gd name="connsiteY17" fmla="*/ 15918 h 92142"/>
              <a:gd name="connsiteX18" fmla="*/ 1276350 w 1844675"/>
              <a:gd name="connsiteY18" fmla="*/ 92118 h 92142"/>
              <a:gd name="connsiteX19" fmla="*/ 1377950 w 1844675"/>
              <a:gd name="connsiteY19" fmla="*/ 6393 h 92142"/>
              <a:gd name="connsiteX20" fmla="*/ 1425575 w 1844675"/>
              <a:gd name="connsiteY20" fmla="*/ 60368 h 92142"/>
              <a:gd name="connsiteX21" fmla="*/ 1492250 w 1844675"/>
              <a:gd name="connsiteY21" fmla="*/ 15918 h 92142"/>
              <a:gd name="connsiteX22" fmla="*/ 1558925 w 1844675"/>
              <a:gd name="connsiteY22" fmla="*/ 76243 h 92142"/>
              <a:gd name="connsiteX23" fmla="*/ 1628775 w 1844675"/>
              <a:gd name="connsiteY23" fmla="*/ 43 h 92142"/>
              <a:gd name="connsiteX24" fmla="*/ 1695450 w 1844675"/>
              <a:gd name="connsiteY24" fmla="*/ 88943 h 92142"/>
              <a:gd name="connsiteX25" fmla="*/ 1771650 w 1844675"/>
              <a:gd name="connsiteY25" fmla="*/ 6393 h 92142"/>
              <a:gd name="connsiteX26" fmla="*/ 1844675 w 1844675"/>
              <a:gd name="connsiteY26" fmla="*/ 79418 h 92142"/>
              <a:gd name="connsiteX0" fmla="*/ 0 w 1771650"/>
              <a:gd name="connsiteY0" fmla="*/ 69893 h 92142"/>
              <a:gd name="connsiteX1" fmla="*/ 88900 w 1771650"/>
              <a:gd name="connsiteY1" fmla="*/ 12743 h 92142"/>
              <a:gd name="connsiteX2" fmla="*/ 155575 w 1771650"/>
              <a:gd name="connsiteY2" fmla="*/ 66718 h 92142"/>
              <a:gd name="connsiteX3" fmla="*/ 228600 w 1771650"/>
              <a:gd name="connsiteY3" fmla="*/ 12743 h 92142"/>
              <a:gd name="connsiteX4" fmla="*/ 285750 w 1771650"/>
              <a:gd name="connsiteY4" fmla="*/ 76243 h 92142"/>
              <a:gd name="connsiteX5" fmla="*/ 365125 w 1771650"/>
              <a:gd name="connsiteY5" fmla="*/ 15918 h 92142"/>
              <a:gd name="connsiteX6" fmla="*/ 428625 w 1771650"/>
              <a:gd name="connsiteY6" fmla="*/ 76243 h 92142"/>
              <a:gd name="connsiteX7" fmla="*/ 504825 w 1771650"/>
              <a:gd name="connsiteY7" fmla="*/ 15918 h 92142"/>
              <a:gd name="connsiteX8" fmla="*/ 565150 w 1771650"/>
              <a:gd name="connsiteY8" fmla="*/ 79418 h 92142"/>
              <a:gd name="connsiteX9" fmla="*/ 635000 w 1771650"/>
              <a:gd name="connsiteY9" fmla="*/ 9568 h 92142"/>
              <a:gd name="connsiteX10" fmla="*/ 704850 w 1771650"/>
              <a:gd name="connsiteY10" fmla="*/ 73068 h 92142"/>
              <a:gd name="connsiteX11" fmla="*/ 768350 w 1771650"/>
              <a:gd name="connsiteY11" fmla="*/ 15918 h 92142"/>
              <a:gd name="connsiteX12" fmla="*/ 825500 w 1771650"/>
              <a:gd name="connsiteY12" fmla="*/ 88943 h 92142"/>
              <a:gd name="connsiteX13" fmla="*/ 920750 w 1771650"/>
              <a:gd name="connsiteY13" fmla="*/ 43 h 92142"/>
              <a:gd name="connsiteX14" fmla="*/ 968375 w 1771650"/>
              <a:gd name="connsiteY14" fmla="*/ 79418 h 92142"/>
              <a:gd name="connsiteX15" fmla="*/ 1050925 w 1771650"/>
              <a:gd name="connsiteY15" fmla="*/ 3218 h 92142"/>
              <a:gd name="connsiteX16" fmla="*/ 1111250 w 1771650"/>
              <a:gd name="connsiteY16" fmla="*/ 82593 h 92142"/>
              <a:gd name="connsiteX17" fmla="*/ 1196975 w 1771650"/>
              <a:gd name="connsiteY17" fmla="*/ 15918 h 92142"/>
              <a:gd name="connsiteX18" fmla="*/ 1276350 w 1771650"/>
              <a:gd name="connsiteY18" fmla="*/ 92118 h 92142"/>
              <a:gd name="connsiteX19" fmla="*/ 1377950 w 1771650"/>
              <a:gd name="connsiteY19" fmla="*/ 6393 h 92142"/>
              <a:gd name="connsiteX20" fmla="*/ 1425575 w 1771650"/>
              <a:gd name="connsiteY20" fmla="*/ 60368 h 92142"/>
              <a:gd name="connsiteX21" fmla="*/ 1492250 w 1771650"/>
              <a:gd name="connsiteY21" fmla="*/ 15918 h 92142"/>
              <a:gd name="connsiteX22" fmla="*/ 1558925 w 1771650"/>
              <a:gd name="connsiteY22" fmla="*/ 76243 h 92142"/>
              <a:gd name="connsiteX23" fmla="*/ 1628775 w 1771650"/>
              <a:gd name="connsiteY23" fmla="*/ 43 h 92142"/>
              <a:gd name="connsiteX24" fmla="*/ 1695450 w 1771650"/>
              <a:gd name="connsiteY24" fmla="*/ 88943 h 92142"/>
              <a:gd name="connsiteX25" fmla="*/ 1771650 w 1771650"/>
              <a:gd name="connsiteY25" fmla="*/ 6393 h 92142"/>
              <a:gd name="connsiteX0" fmla="*/ 0 w 1695450"/>
              <a:gd name="connsiteY0" fmla="*/ 69893 h 92142"/>
              <a:gd name="connsiteX1" fmla="*/ 88900 w 1695450"/>
              <a:gd name="connsiteY1" fmla="*/ 12743 h 92142"/>
              <a:gd name="connsiteX2" fmla="*/ 155575 w 1695450"/>
              <a:gd name="connsiteY2" fmla="*/ 66718 h 92142"/>
              <a:gd name="connsiteX3" fmla="*/ 228600 w 1695450"/>
              <a:gd name="connsiteY3" fmla="*/ 12743 h 92142"/>
              <a:gd name="connsiteX4" fmla="*/ 285750 w 1695450"/>
              <a:gd name="connsiteY4" fmla="*/ 76243 h 92142"/>
              <a:gd name="connsiteX5" fmla="*/ 365125 w 1695450"/>
              <a:gd name="connsiteY5" fmla="*/ 15918 h 92142"/>
              <a:gd name="connsiteX6" fmla="*/ 428625 w 1695450"/>
              <a:gd name="connsiteY6" fmla="*/ 76243 h 92142"/>
              <a:gd name="connsiteX7" fmla="*/ 504825 w 1695450"/>
              <a:gd name="connsiteY7" fmla="*/ 15918 h 92142"/>
              <a:gd name="connsiteX8" fmla="*/ 565150 w 1695450"/>
              <a:gd name="connsiteY8" fmla="*/ 79418 h 92142"/>
              <a:gd name="connsiteX9" fmla="*/ 635000 w 1695450"/>
              <a:gd name="connsiteY9" fmla="*/ 9568 h 92142"/>
              <a:gd name="connsiteX10" fmla="*/ 704850 w 1695450"/>
              <a:gd name="connsiteY10" fmla="*/ 73068 h 92142"/>
              <a:gd name="connsiteX11" fmla="*/ 768350 w 1695450"/>
              <a:gd name="connsiteY11" fmla="*/ 15918 h 92142"/>
              <a:gd name="connsiteX12" fmla="*/ 825500 w 1695450"/>
              <a:gd name="connsiteY12" fmla="*/ 88943 h 92142"/>
              <a:gd name="connsiteX13" fmla="*/ 920750 w 1695450"/>
              <a:gd name="connsiteY13" fmla="*/ 43 h 92142"/>
              <a:gd name="connsiteX14" fmla="*/ 968375 w 1695450"/>
              <a:gd name="connsiteY14" fmla="*/ 79418 h 92142"/>
              <a:gd name="connsiteX15" fmla="*/ 1050925 w 1695450"/>
              <a:gd name="connsiteY15" fmla="*/ 3218 h 92142"/>
              <a:gd name="connsiteX16" fmla="*/ 1111250 w 1695450"/>
              <a:gd name="connsiteY16" fmla="*/ 82593 h 92142"/>
              <a:gd name="connsiteX17" fmla="*/ 1196975 w 1695450"/>
              <a:gd name="connsiteY17" fmla="*/ 15918 h 92142"/>
              <a:gd name="connsiteX18" fmla="*/ 1276350 w 1695450"/>
              <a:gd name="connsiteY18" fmla="*/ 92118 h 92142"/>
              <a:gd name="connsiteX19" fmla="*/ 1377950 w 1695450"/>
              <a:gd name="connsiteY19" fmla="*/ 6393 h 92142"/>
              <a:gd name="connsiteX20" fmla="*/ 1425575 w 1695450"/>
              <a:gd name="connsiteY20" fmla="*/ 60368 h 92142"/>
              <a:gd name="connsiteX21" fmla="*/ 1492250 w 1695450"/>
              <a:gd name="connsiteY21" fmla="*/ 15918 h 92142"/>
              <a:gd name="connsiteX22" fmla="*/ 1558925 w 1695450"/>
              <a:gd name="connsiteY22" fmla="*/ 76243 h 92142"/>
              <a:gd name="connsiteX23" fmla="*/ 1628775 w 1695450"/>
              <a:gd name="connsiteY23" fmla="*/ 43 h 92142"/>
              <a:gd name="connsiteX24" fmla="*/ 1695450 w 1695450"/>
              <a:gd name="connsiteY24" fmla="*/ 88943 h 92142"/>
              <a:gd name="connsiteX0" fmla="*/ 0 w 1628775"/>
              <a:gd name="connsiteY0" fmla="*/ 69893 h 92142"/>
              <a:gd name="connsiteX1" fmla="*/ 88900 w 1628775"/>
              <a:gd name="connsiteY1" fmla="*/ 12743 h 92142"/>
              <a:gd name="connsiteX2" fmla="*/ 155575 w 1628775"/>
              <a:gd name="connsiteY2" fmla="*/ 66718 h 92142"/>
              <a:gd name="connsiteX3" fmla="*/ 228600 w 1628775"/>
              <a:gd name="connsiteY3" fmla="*/ 12743 h 92142"/>
              <a:gd name="connsiteX4" fmla="*/ 285750 w 1628775"/>
              <a:gd name="connsiteY4" fmla="*/ 76243 h 92142"/>
              <a:gd name="connsiteX5" fmla="*/ 365125 w 1628775"/>
              <a:gd name="connsiteY5" fmla="*/ 15918 h 92142"/>
              <a:gd name="connsiteX6" fmla="*/ 428625 w 1628775"/>
              <a:gd name="connsiteY6" fmla="*/ 76243 h 92142"/>
              <a:gd name="connsiteX7" fmla="*/ 504825 w 1628775"/>
              <a:gd name="connsiteY7" fmla="*/ 15918 h 92142"/>
              <a:gd name="connsiteX8" fmla="*/ 565150 w 1628775"/>
              <a:gd name="connsiteY8" fmla="*/ 79418 h 92142"/>
              <a:gd name="connsiteX9" fmla="*/ 635000 w 1628775"/>
              <a:gd name="connsiteY9" fmla="*/ 9568 h 92142"/>
              <a:gd name="connsiteX10" fmla="*/ 704850 w 1628775"/>
              <a:gd name="connsiteY10" fmla="*/ 73068 h 92142"/>
              <a:gd name="connsiteX11" fmla="*/ 768350 w 1628775"/>
              <a:gd name="connsiteY11" fmla="*/ 15918 h 92142"/>
              <a:gd name="connsiteX12" fmla="*/ 825500 w 1628775"/>
              <a:gd name="connsiteY12" fmla="*/ 88943 h 92142"/>
              <a:gd name="connsiteX13" fmla="*/ 920750 w 1628775"/>
              <a:gd name="connsiteY13" fmla="*/ 43 h 92142"/>
              <a:gd name="connsiteX14" fmla="*/ 968375 w 1628775"/>
              <a:gd name="connsiteY14" fmla="*/ 79418 h 92142"/>
              <a:gd name="connsiteX15" fmla="*/ 1050925 w 1628775"/>
              <a:gd name="connsiteY15" fmla="*/ 3218 h 92142"/>
              <a:gd name="connsiteX16" fmla="*/ 1111250 w 1628775"/>
              <a:gd name="connsiteY16" fmla="*/ 82593 h 92142"/>
              <a:gd name="connsiteX17" fmla="*/ 1196975 w 1628775"/>
              <a:gd name="connsiteY17" fmla="*/ 15918 h 92142"/>
              <a:gd name="connsiteX18" fmla="*/ 1276350 w 1628775"/>
              <a:gd name="connsiteY18" fmla="*/ 92118 h 92142"/>
              <a:gd name="connsiteX19" fmla="*/ 1377950 w 1628775"/>
              <a:gd name="connsiteY19" fmla="*/ 6393 h 92142"/>
              <a:gd name="connsiteX20" fmla="*/ 1425575 w 1628775"/>
              <a:gd name="connsiteY20" fmla="*/ 60368 h 92142"/>
              <a:gd name="connsiteX21" fmla="*/ 1492250 w 1628775"/>
              <a:gd name="connsiteY21" fmla="*/ 15918 h 92142"/>
              <a:gd name="connsiteX22" fmla="*/ 1558925 w 1628775"/>
              <a:gd name="connsiteY22" fmla="*/ 76243 h 92142"/>
              <a:gd name="connsiteX23" fmla="*/ 1628775 w 1628775"/>
              <a:gd name="connsiteY23" fmla="*/ 43 h 92142"/>
              <a:gd name="connsiteX0" fmla="*/ 0 w 1558925"/>
              <a:gd name="connsiteY0" fmla="*/ 69875 h 92124"/>
              <a:gd name="connsiteX1" fmla="*/ 88900 w 1558925"/>
              <a:gd name="connsiteY1" fmla="*/ 12725 h 92124"/>
              <a:gd name="connsiteX2" fmla="*/ 155575 w 1558925"/>
              <a:gd name="connsiteY2" fmla="*/ 66700 h 92124"/>
              <a:gd name="connsiteX3" fmla="*/ 228600 w 1558925"/>
              <a:gd name="connsiteY3" fmla="*/ 12725 h 92124"/>
              <a:gd name="connsiteX4" fmla="*/ 285750 w 1558925"/>
              <a:gd name="connsiteY4" fmla="*/ 76225 h 92124"/>
              <a:gd name="connsiteX5" fmla="*/ 365125 w 1558925"/>
              <a:gd name="connsiteY5" fmla="*/ 15900 h 92124"/>
              <a:gd name="connsiteX6" fmla="*/ 428625 w 1558925"/>
              <a:gd name="connsiteY6" fmla="*/ 76225 h 92124"/>
              <a:gd name="connsiteX7" fmla="*/ 504825 w 1558925"/>
              <a:gd name="connsiteY7" fmla="*/ 15900 h 92124"/>
              <a:gd name="connsiteX8" fmla="*/ 565150 w 1558925"/>
              <a:gd name="connsiteY8" fmla="*/ 79400 h 92124"/>
              <a:gd name="connsiteX9" fmla="*/ 635000 w 1558925"/>
              <a:gd name="connsiteY9" fmla="*/ 9550 h 92124"/>
              <a:gd name="connsiteX10" fmla="*/ 704850 w 1558925"/>
              <a:gd name="connsiteY10" fmla="*/ 73050 h 92124"/>
              <a:gd name="connsiteX11" fmla="*/ 768350 w 1558925"/>
              <a:gd name="connsiteY11" fmla="*/ 15900 h 92124"/>
              <a:gd name="connsiteX12" fmla="*/ 825500 w 1558925"/>
              <a:gd name="connsiteY12" fmla="*/ 88925 h 92124"/>
              <a:gd name="connsiteX13" fmla="*/ 920750 w 1558925"/>
              <a:gd name="connsiteY13" fmla="*/ 25 h 92124"/>
              <a:gd name="connsiteX14" fmla="*/ 968375 w 1558925"/>
              <a:gd name="connsiteY14" fmla="*/ 79400 h 92124"/>
              <a:gd name="connsiteX15" fmla="*/ 1050925 w 1558925"/>
              <a:gd name="connsiteY15" fmla="*/ 3200 h 92124"/>
              <a:gd name="connsiteX16" fmla="*/ 1111250 w 1558925"/>
              <a:gd name="connsiteY16" fmla="*/ 82575 h 92124"/>
              <a:gd name="connsiteX17" fmla="*/ 1196975 w 1558925"/>
              <a:gd name="connsiteY17" fmla="*/ 15900 h 92124"/>
              <a:gd name="connsiteX18" fmla="*/ 1276350 w 1558925"/>
              <a:gd name="connsiteY18" fmla="*/ 92100 h 92124"/>
              <a:gd name="connsiteX19" fmla="*/ 1377950 w 1558925"/>
              <a:gd name="connsiteY19" fmla="*/ 6375 h 92124"/>
              <a:gd name="connsiteX20" fmla="*/ 1425575 w 1558925"/>
              <a:gd name="connsiteY20" fmla="*/ 60350 h 92124"/>
              <a:gd name="connsiteX21" fmla="*/ 1492250 w 1558925"/>
              <a:gd name="connsiteY21" fmla="*/ 15900 h 92124"/>
              <a:gd name="connsiteX22" fmla="*/ 1558925 w 1558925"/>
              <a:gd name="connsiteY22" fmla="*/ 76225 h 92124"/>
              <a:gd name="connsiteX0" fmla="*/ 0 w 1492250"/>
              <a:gd name="connsiteY0" fmla="*/ 69875 h 92124"/>
              <a:gd name="connsiteX1" fmla="*/ 88900 w 1492250"/>
              <a:gd name="connsiteY1" fmla="*/ 12725 h 92124"/>
              <a:gd name="connsiteX2" fmla="*/ 155575 w 1492250"/>
              <a:gd name="connsiteY2" fmla="*/ 66700 h 92124"/>
              <a:gd name="connsiteX3" fmla="*/ 228600 w 1492250"/>
              <a:gd name="connsiteY3" fmla="*/ 12725 h 92124"/>
              <a:gd name="connsiteX4" fmla="*/ 285750 w 1492250"/>
              <a:gd name="connsiteY4" fmla="*/ 76225 h 92124"/>
              <a:gd name="connsiteX5" fmla="*/ 365125 w 1492250"/>
              <a:gd name="connsiteY5" fmla="*/ 15900 h 92124"/>
              <a:gd name="connsiteX6" fmla="*/ 428625 w 1492250"/>
              <a:gd name="connsiteY6" fmla="*/ 76225 h 92124"/>
              <a:gd name="connsiteX7" fmla="*/ 504825 w 1492250"/>
              <a:gd name="connsiteY7" fmla="*/ 15900 h 92124"/>
              <a:gd name="connsiteX8" fmla="*/ 565150 w 1492250"/>
              <a:gd name="connsiteY8" fmla="*/ 79400 h 92124"/>
              <a:gd name="connsiteX9" fmla="*/ 635000 w 1492250"/>
              <a:gd name="connsiteY9" fmla="*/ 9550 h 92124"/>
              <a:gd name="connsiteX10" fmla="*/ 704850 w 1492250"/>
              <a:gd name="connsiteY10" fmla="*/ 73050 h 92124"/>
              <a:gd name="connsiteX11" fmla="*/ 768350 w 1492250"/>
              <a:gd name="connsiteY11" fmla="*/ 15900 h 92124"/>
              <a:gd name="connsiteX12" fmla="*/ 825500 w 1492250"/>
              <a:gd name="connsiteY12" fmla="*/ 88925 h 92124"/>
              <a:gd name="connsiteX13" fmla="*/ 920750 w 1492250"/>
              <a:gd name="connsiteY13" fmla="*/ 25 h 92124"/>
              <a:gd name="connsiteX14" fmla="*/ 968375 w 1492250"/>
              <a:gd name="connsiteY14" fmla="*/ 79400 h 92124"/>
              <a:gd name="connsiteX15" fmla="*/ 1050925 w 1492250"/>
              <a:gd name="connsiteY15" fmla="*/ 3200 h 92124"/>
              <a:gd name="connsiteX16" fmla="*/ 1111250 w 1492250"/>
              <a:gd name="connsiteY16" fmla="*/ 82575 h 92124"/>
              <a:gd name="connsiteX17" fmla="*/ 1196975 w 1492250"/>
              <a:gd name="connsiteY17" fmla="*/ 15900 h 92124"/>
              <a:gd name="connsiteX18" fmla="*/ 1276350 w 1492250"/>
              <a:gd name="connsiteY18" fmla="*/ 92100 h 92124"/>
              <a:gd name="connsiteX19" fmla="*/ 1377950 w 1492250"/>
              <a:gd name="connsiteY19" fmla="*/ 6375 h 92124"/>
              <a:gd name="connsiteX20" fmla="*/ 1425575 w 1492250"/>
              <a:gd name="connsiteY20" fmla="*/ 60350 h 92124"/>
              <a:gd name="connsiteX21" fmla="*/ 1492250 w 1492250"/>
              <a:gd name="connsiteY21" fmla="*/ 15900 h 92124"/>
              <a:gd name="connsiteX0" fmla="*/ 0 w 1425575"/>
              <a:gd name="connsiteY0" fmla="*/ 69875 h 92124"/>
              <a:gd name="connsiteX1" fmla="*/ 88900 w 1425575"/>
              <a:gd name="connsiteY1" fmla="*/ 12725 h 92124"/>
              <a:gd name="connsiteX2" fmla="*/ 155575 w 1425575"/>
              <a:gd name="connsiteY2" fmla="*/ 66700 h 92124"/>
              <a:gd name="connsiteX3" fmla="*/ 228600 w 1425575"/>
              <a:gd name="connsiteY3" fmla="*/ 12725 h 92124"/>
              <a:gd name="connsiteX4" fmla="*/ 285750 w 1425575"/>
              <a:gd name="connsiteY4" fmla="*/ 76225 h 92124"/>
              <a:gd name="connsiteX5" fmla="*/ 365125 w 1425575"/>
              <a:gd name="connsiteY5" fmla="*/ 15900 h 92124"/>
              <a:gd name="connsiteX6" fmla="*/ 428625 w 1425575"/>
              <a:gd name="connsiteY6" fmla="*/ 76225 h 92124"/>
              <a:gd name="connsiteX7" fmla="*/ 504825 w 1425575"/>
              <a:gd name="connsiteY7" fmla="*/ 15900 h 92124"/>
              <a:gd name="connsiteX8" fmla="*/ 565150 w 1425575"/>
              <a:gd name="connsiteY8" fmla="*/ 79400 h 92124"/>
              <a:gd name="connsiteX9" fmla="*/ 635000 w 1425575"/>
              <a:gd name="connsiteY9" fmla="*/ 9550 h 92124"/>
              <a:gd name="connsiteX10" fmla="*/ 704850 w 1425575"/>
              <a:gd name="connsiteY10" fmla="*/ 73050 h 92124"/>
              <a:gd name="connsiteX11" fmla="*/ 768350 w 1425575"/>
              <a:gd name="connsiteY11" fmla="*/ 15900 h 92124"/>
              <a:gd name="connsiteX12" fmla="*/ 825500 w 1425575"/>
              <a:gd name="connsiteY12" fmla="*/ 88925 h 92124"/>
              <a:gd name="connsiteX13" fmla="*/ 920750 w 1425575"/>
              <a:gd name="connsiteY13" fmla="*/ 25 h 92124"/>
              <a:gd name="connsiteX14" fmla="*/ 968375 w 1425575"/>
              <a:gd name="connsiteY14" fmla="*/ 79400 h 92124"/>
              <a:gd name="connsiteX15" fmla="*/ 1050925 w 1425575"/>
              <a:gd name="connsiteY15" fmla="*/ 3200 h 92124"/>
              <a:gd name="connsiteX16" fmla="*/ 1111250 w 1425575"/>
              <a:gd name="connsiteY16" fmla="*/ 82575 h 92124"/>
              <a:gd name="connsiteX17" fmla="*/ 1196975 w 1425575"/>
              <a:gd name="connsiteY17" fmla="*/ 15900 h 92124"/>
              <a:gd name="connsiteX18" fmla="*/ 1276350 w 1425575"/>
              <a:gd name="connsiteY18" fmla="*/ 92100 h 92124"/>
              <a:gd name="connsiteX19" fmla="*/ 1377950 w 1425575"/>
              <a:gd name="connsiteY19" fmla="*/ 6375 h 92124"/>
              <a:gd name="connsiteX20" fmla="*/ 1425575 w 1425575"/>
              <a:gd name="connsiteY20" fmla="*/ 60350 h 92124"/>
              <a:gd name="connsiteX0" fmla="*/ 0 w 1377950"/>
              <a:gd name="connsiteY0" fmla="*/ 69875 h 92124"/>
              <a:gd name="connsiteX1" fmla="*/ 88900 w 1377950"/>
              <a:gd name="connsiteY1" fmla="*/ 12725 h 92124"/>
              <a:gd name="connsiteX2" fmla="*/ 155575 w 1377950"/>
              <a:gd name="connsiteY2" fmla="*/ 66700 h 92124"/>
              <a:gd name="connsiteX3" fmla="*/ 228600 w 1377950"/>
              <a:gd name="connsiteY3" fmla="*/ 12725 h 92124"/>
              <a:gd name="connsiteX4" fmla="*/ 285750 w 1377950"/>
              <a:gd name="connsiteY4" fmla="*/ 76225 h 92124"/>
              <a:gd name="connsiteX5" fmla="*/ 365125 w 1377950"/>
              <a:gd name="connsiteY5" fmla="*/ 15900 h 92124"/>
              <a:gd name="connsiteX6" fmla="*/ 428625 w 1377950"/>
              <a:gd name="connsiteY6" fmla="*/ 76225 h 92124"/>
              <a:gd name="connsiteX7" fmla="*/ 504825 w 1377950"/>
              <a:gd name="connsiteY7" fmla="*/ 15900 h 92124"/>
              <a:gd name="connsiteX8" fmla="*/ 565150 w 1377950"/>
              <a:gd name="connsiteY8" fmla="*/ 79400 h 92124"/>
              <a:gd name="connsiteX9" fmla="*/ 635000 w 1377950"/>
              <a:gd name="connsiteY9" fmla="*/ 9550 h 92124"/>
              <a:gd name="connsiteX10" fmla="*/ 704850 w 1377950"/>
              <a:gd name="connsiteY10" fmla="*/ 73050 h 92124"/>
              <a:gd name="connsiteX11" fmla="*/ 768350 w 1377950"/>
              <a:gd name="connsiteY11" fmla="*/ 15900 h 92124"/>
              <a:gd name="connsiteX12" fmla="*/ 825500 w 1377950"/>
              <a:gd name="connsiteY12" fmla="*/ 88925 h 92124"/>
              <a:gd name="connsiteX13" fmla="*/ 920750 w 1377950"/>
              <a:gd name="connsiteY13" fmla="*/ 25 h 92124"/>
              <a:gd name="connsiteX14" fmla="*/ 968375 w 1377950"/>
              <a:gd name="connsiteY14" fmla="*/ 79400 h 92124"/>
              <a:gd name="connsiteX15" fmla="*/ 1050925 w 1377950"/>
              <a:gd name="connsiteY15" fmla="*/ 3200 h 92124"/>
              <a:gd name="connsiteX16" fmla="*/ 1111250 w 1377950"/>
              <a:gd name="connsiteY16" fmla="*/ 82575 h 92124"/>
              <a:gd name="connsiteX17" fmla="*/ 1196975 w 1377950"/>
              <a:gd name="connsiteY17" fmla="*/ 15900 h 92124"/>
              <a:gd name="connsiteX18" fmla="*/ 1276350 w 1377950"/>
              <a:gd name="connsiteY18" fmla="*/ 92100 h 92124"/>
              <a:gd name="connsiteX19" fmla="*/ 1377950 w 1377950"/>
              <a:gd name="connsiteY19" fmla="*/ 6375 h 92124"/>
              <a:gd name="connsiteX0" fmla="*/ 0 w 1276350"/>
              <a:gd name="connsiteY0" fmla="*/ 69875 h 92124"/>
              <a:gd name="connsiteX1" fmla="*/ 88900 w 1276350"/>
              <a:gd name="connsiteY1" fmla="*/ 12725 h 92124"/>
              <a:gd name="connsiteX2" fmla="*/ 155575 w 1276350"/>
              <a:gd name="connsiteY2" fmla="*/ 66700 h 92124"/>
              <a:gd name="connsiteX3" fmla="*/ 228600 w 1276350"/>
              <a:gd name="connsiteY3" fmla="*/ 12725 h 92124"/>
              <a:gd name="connsiteX4" fmla="*/ 285750 w 1276350"/>
              <a:gd name="connsiteY4" fmla="*/ 76225 h 92124"/>
              <a:gd name="connsiteX5" fmla="*/ 365125 w 1276350"/>
              <a:gd name="connsiteY5" fmla="*/ 15900 h 92124"/>
              <a:gd name="connsiteX6" fmla="*/ 428625 w 1276350"/>
              <a:gd name="connsiteY6" fmla="*/ 76225 h 92124"/>
              <a:gd name="connsiteX7" fmla="*/ 504825 w 1276350"/>
              <a:gd name="connsiteY7" fmla="*/ 15900 h 92124"/>
              <a:gd name="connsiteX8" fmla="*/ 565150 w 1276350"/>
              <a:gd name="connsiteY8" fmla="*/ 79400 h 92124"/>
              <a:gd name="connsiteX9" fmla="*/ 635000 w 1276350"/>
              <a:gd name="connsiteY9" fmla="*/ 9550 h 92124"/>
              <a:gd name="connsiteX10" fmla="*/ 704850 w 1276350"/>
              <a:gd name="connsiteY10" fmla="*/ 73050 h 92124"/>
              <a:gd name="connsiteX11" fmla="*/ 768350 w 1276350"/>
              <a:gd name="connsiteY11" fmla="*/ 15900 h 92124"/>
              <a:gd name="connsiteX12" fmla="*/ 825500 w 1276350"/>
              <a:gd name="connsiteY12" fmla="*/ 88925 h 92124"/>
              <a:gd name="connsiteX13" fmla="*/ 920750 w 1276350"/>
              <a:gd name="connsiteY13" fmla="*/ 25 h 92124"/>
              <a:gd name="connsiteX14" fmla="*/ 968375 w 1276350"/>
              <a:gd name="connsiteY14" fmla="*/ 79400 h 92124"/>
              <a:gd name="connsiteX15" fmla="*/ 1050925 w 1276350"/>
              <a:gd name="connsiteY15" fmla="*/ 3200 h 92124"/>
              <a:gd name="connsiteX16" fmla="*/ 1111250 w 1276350"/>
              <a:gd name="connsiteY16" fmla="*/ 82575 h 92124"/>
              <a:gd name="connsiteX17" fmla="*/ 1196975 w 1276350"/>
              <a:gd name="connsiteY17" fmla="*/ 15900 h 92124"/>
              <a:gd name="connsiteX18" fmla="*/ 1276350 w 1276350"/>
              <a:gd name="connsiteY18" fmla="*/ 92100 h 92124"/>
              <a:gd name="connsiteX0" fmla="*/ 0 w 1196975"/>
              <a:gd name="connsiteY0" fmla="*/ 69875 h 88994"/>
              <a:gd name="connsiteX1" fmla="*/ 88900 w 1196975"/>
              <a:gd name="connsiteY1" fmla="*/ 12725 h 88994"/>
              <a:gd name="connsiteX2" fmla="*/ 155575 w 1196975"/>
              <a:gd name="connsiteY2" fmla="*/ 66700 h 88994"/>
              <a:gd name="connsiteX3" fmla="*/ 228600 w 1196975"/>
              <a:gd name="connsiteY3" fmla="*/ 12725 h 88994"/>
              <a:gd name="connsiteX4" fmla="*/ 285750 w 1196975"/>
              <a:gd name="connsiteY4" fmla="*/ 76225 h 88994"/>
              <a:gd name="connsiteX5" fmla="*/ 365125 w 1196975"/>
              <a:gd name="connsiteY5" fmla="*/ 15900 h 88994"/>
              <a:gd name="connsiteX6" fmla="*/ 428625 w 1196975"/>
              <a:gd name="connsiteY6" fmla="*/ 76225 h 88994"/>
              <a:gd name="connsiteX7" fmla="*/ 504825 w 1196975"/>
              <a:gd name="connsiteY7" fmla="*/ 15900 h 88994"/>
              <a:gd name="connsiteX8" fmla="*/ 565150 w 1196975"/>
              <a:gd name="connsiteY8" fmla="*/ 79400 h 88994"/>
              <a:gd name="connsiteX9" fmla="*/ 635000 w 1196975"/>
              <a:gd name="connsiteY9" fmla="*/ 9550 h 88994"/>
              <a:gd name="connsiteX10" fmla="*/ 704850 w 1196975"/>
              <a:gd name="connsiteY10" fmla="*/ 73050 h 88994"/>
              <a:gd name="connsiteX11" fmla="*/ 768350 w 1196975"/>
              <a:gd name="connsiteY11" fmla="*/ 15900 h 88994"/>
              <a:gd name="connsiteX12" fmla="*/ 825500 w 1196975"/>
              <a:gd name="connsiteY12" fmla="*/ 88925 h 88994"/>
              <a:gd name="connsiteX13" fmla="*/ 920750 w 1196975"/>
              <a:gd name="connsiteY13" fmla="*/ 25 h 88994"/>
              <a:gd name="connsiteX14" fmla="*/ 968375 w 1196975"/>
              <a:gd name="connsiteY14" fmla="*/ 79400 h 88994"/>
              <a:gd name="connsiteX15" fmla="*/ 1050925 w 1196975"/>
              <a:gd name="connsiteY15" fmla="*/ 3200 h 88994"/>
              <a:gd name="connsiteX16" fmla="*/ 1111250 w 1196975"/>
              <a:gd name="connsiteY16" fmla="*/ 82575 h 88994"/>
              <a:gd name="connsiteX17" fmla="*/ 1196975 w 1196975"/>
              <a:gd name="connsiteY17" fmla="*/ 15900 h 88994"/>
              <a:gd name="connsiteX0" fmla="*/ 0 w 1111250"/>
              <a:gd name="connsiteY0" fmla="*/ 69875 h 88994"/>
              <a:gd name="connsiteX1" fmla="*/ 88900 w 1111250"/>
              <a:gd name="connsiteY1" fmla="*/ 12725 h 88994"/>
              <a:gd name="connsiteX2" fmla="*/ 155575 w 1111250"/>
              <a:gd name="connsiteY2" fmla="*/ 66700 h 88994"/>
              <a:gd name="connsiteX3" fmla="*/ 228600 w 1111250"/>
              <a:gd name="connsiteY3" fmla="*/ 12725 h 88994"/>
              <a:gd name="connsiteX4" fmla="*/ 285750 w 1111250"/>
              <a:gd name="connsiteY4" fmla="*/ 76225 h 88994"/>
              <a:gd name="connsiteX5" fmla="*/ 365125 w 1111250"/>
              <a:gd name="connsiteY5" fmla="*/ 15900 h 88994"/>
              <a:gd name="connsiteX6" fmla="*/ 428625 w 1111250"/>
              <a:gd name="connsiteY6" fmla="*/ 76225 h 88994"/>
              <a:gd name="connsiteX7" fmla="*/ 504825 w 1111250"/>
              <a:gd name="connsiteY7" fmla="*/ 15900 h 88994"/>
              <a:gd name="connsiteX8" fmla="*/ 565150 w 1111250"/>
              <a:gd name="connsiteY8" fmla="*/ 79400 h 88994"/>
              <a:gd name="connsiteX9" fmla="*/ 635000 w 1111250"/>
              <a:gd name="connsiteY9" fmla="*/ 9550 h 88994"/>
              <a:gd name="connsiteX10" fmla="*/ 704850 w 1111250"/>
              <a:gd name="connsiteY10" fmla="*/ 73050 h 88994"/>
              <a:gd name="connsiteX11" fmla="*/ 768350 w 1111250"/>
              <a:gd name="connsiteY11" fmla="*/ 15900 h 88994"/>
              <a:gd name="connsiteX12" fmla="*/ 825500 w 1111250"/>
              <a:gd name="connsiteY12" fmla="*/ 88925 h 88994"/>
              <a:gd name="connsiteX13" fmla="*/ 920750 w 1111250"/>
              <a:gd name="connsiteY13" fmla="*/ 25 h 88994"/>
              <a:gd name="connsiteX14" fmla="*/ 968375 w 1111250"/>
              <a:gd name="connsiteY14" fmla="*/ 79400 h 88994"/>
              <a:gd name="connsiteX15" fmla="*/ 1050925 w 1111250"/>
              <a:gd name="connsiteY15" fmla="*/ 3200 h 88994"/>
              <a:gd name="connsiteX16" fmla="*/ 1111250 w 1111250"/>
              <a:gd name="connsiteY16" fmla="*/ 82575 h 88994"/>
              <a:gd name="connsiteX0" fmla="*/ 0 w 1050925"/>
              <a:gd name="connsiteY0" fmla="*/ 69875 h 88994"/>
              <a:gd name="connsiteX1" fmla="*/ 88900 w 1050925"/>
              <a:gd name="connsiteY1" fmla="*/ 12725 h 88994"/>
              <a:gd name="connsiteX2" fmla="*/ 155575 w 1050925"/>
              <a:gd name="connsiteY2" fmla="*/ 66700 h 88994"/>
              <a:gd name="connsiteX3" fmla="*/ 228600 w 1050925"/>
              <a:gd name="connsiteY3" fmla="*/ 12725 h 88994"/>
              <a:gd name="connsiteX4" fmla="*/ 285750 w 1050925"/>
              <a:gd name="connsiteY4" fmla="*/ 76225 h 88994"/>
              <a:gd name="connsiteX5" fmla="*/ 365125 w 1050925"/>
              <a:gd name="connsiteY5" fmla="*/ 15900 h 88994"/>
              <a:gd name="connsiteX6" fmla="*/ 428625 w 1050925"/>
              <a:gd name="connsiteY6" fmla="*/ 76225 h 88994"/>
              <a:gd name="connsiteX7" fmla="*/ 504825 w 1050925"/>
              <a:gd name="connsiteY7" fmla="*/ 15900 h 88994"/>
              <a:gd name="connsiteX8" fmla="*/ 565150 w 1050925"/>
              <a:gd name="connsiteY8" fmla="*/ 79400 h 88994"/>
              <a:gd name="connsiteX9" fmla="*/ 635000 w 1050925"/>
              <a:gd name="connsiteY9" fmla="*/ 9550 h 88994"/>
              <a:gd name="connsiteX10" fmla="*/ 704850 w 1050925"/>
              <a:gd name="connsiteY10" fmla="*/ 73050 h 88994"/>
              <a:gd name="connsiteX11" fmla="*/ 768350 w 1050925"/>
              <a:gd name="connsiteY11" fmla="*/ 15900 h 88994"/>
              <a:gd name="connsiteX12" fmla="*/ 825500 w 1050925"/>
              <a:gd name="connsiteY12" fmla="*/ 88925 h 88994"/>
              <a:gd name="connsiteX13" fmla="*/ 920750 w 1050925"/>
              <a:gd name="connsiteY13" fmla="*/ 25 h 88994"/>
              <a:gd name="connsiteX14" fmla="*/ 968375 w 1050925"/>
              <a:gd name="connsiteY14" fmla="*/ 79400 h 88994"/>
              <a:gd name="connsiteX15" fmla="*/ 1050925 w 1050925"/>
              <a:gd name="connsiteY15" fmla="*/ 3200 h 88994"/>
              <a:gd name="connsiteX0" fmla="*/ 0 w 968375"/>
              <a:gd name="connsiteY0" fmla="*/ 69875 h 88994"/>
              <a:gd name="connsiteX1" fmla="*/ 88900 w 968375"/>
              <a:gd name="connsiteY1" fmla="*/ 12725 h 88994"/>
              <a:gd name="connsiteX2" fmla="*/ 155575 w 968375"/>
              <a:gd name="connsiteY2" fmla="*/ 66700 h 88994"/>
              <a:gd name="connsiteX3" fmla="*/ 228600 w 968375"/>
              <a:gd name="connsiteY3" fmla="*/ 12725 h 88994"/>
              <a:gd name="connsiteX4" fmla="*/ 285750 w 968375"/>
              <a:gd name="connsiteY4" fmla="*/ 76225 h 88994"/>
              <a:gd name="connsiteX5" fmla="*/ 365125 w 968375"/>
              <a:gd name="connsiteY5" fmla="*/ 15900 h 88994"/>
              <a:gd name="connsiteX6" fmla="*/ 428625 w 968375"/>
              <a:gd name="connsiteY6" fmla="*/ 76225 h 88994"/>
              <a:gd name="connsiteX7" fmla="*/ 504825 w 968375"/>
              <a:gd name="connsiteY7" fmla="*/ 15900 h 88994"/>
              <a:gd name="connsiteX8" fmla="*/ 565150 w 968375"/>
              <a:gd name="connsiteY8" fmla="*/ 79400 h 88994"/>
              <a:gd name="connsiteX9" fmla="*/ 635000 w 968375"/>
              <a:gd name="connsiteY9" fmla="*/ 9550 h 88994"/>
              <a:gd name="connsiteX10" fmla="*/ 704850 w 968375"/>
              <a:gd name="connsiteY10" fmla="*/ 73050 h 88994"/>
              <a:gd name="connsiteX11" fmla="*/ 768350 w 968375"/>
              <a:gd name="connsiteY11" fmla="*/ 15900 h 88994"/>
              <a:gd name="connsiteX12" fmla="*/ 825500 w 968375"/>
              <a:gd name="connsiteY12" fmla="*/ 88925 h 88994"/>
              <a:gd name="connsiteX13" fmla="*/ 920750 w 968375"/>
              <a:gd name="connsiteY13" fmla="*/ 25 h 88994"/>
              <a:gd name="connsiteX14" fmla="*/ 968375 w 968375"/>
              <a:gd name="connsiteY14" fmla="*/ 79400 h 88994"/>
              <a:gd name="connsiteX0" fmla="*/ 0 w 920750"/>
              <a:gd name="connsiteY0" fmla="*/ 69851 h 88970"/>
              <a:gd name="connsiteX1" fmla="*/ 88900 w 920750"/>
              <a:gd name="connsiteY1" fmla="*/ 12701 h 88970"/>
              <a:gd name="connsiteX2" fmla="*/ 155575 w 920750"/>
              <a:gd name="connsiteY2" fmla="*/ 66676 h 88970"/>
              <a:gd name="connsiteX3" fmla="*/ 228600 w 920750"/>
              <a:gd name="connsiteY3" fmla="*/ 12701 h 88970"/>
              <a:gd name="connsiteX4" fmla="*/ 285750 w 920750"/>
              <a:gd name="connsiteY4" fmla="*/ 76201 h 88970"/>
              <a:gd name="connsiteX5" fmla="*/ 365125 w 920750"/>
              <a:gd name="connsiteY5" fmla="*/ 15876 h 88970"/>
              <a:gd name="connsiteX6" fmla="*/ 428625 w 920750"/>
              <a:gd name="connsiteY6" fmla="*/ 76201 h 88970"/>
              <a:gd name="connsiteX7" fmla="*/ 504825 w 920750"/>
              <a:gd name="connsiteY7" fmla="*/ 15876 h 88970"/>
              <a:gd name="connsiteX8" fmla="*/ 565150 w 920750"/>
              <a:gd name="connsiteY8" fmla="*/ 79376 h 88970"/>
              <a:gd name="connsiteX9" fmla="*/ 635000 w 920750"/>
              <a:gd name="connsiteY9" fmla="*/ 9526 h 88970"/>
              <a:gd name="connsiteX10" fmla="*/ 704850 w 920750"/>
              <a:gd name="connsiteY10" fmla="*/ 73026 h 88970"/>
              <a:gd name="connsiteX11" fmla="*/ 768350 w 920750"/>
              <a:gd name="connsiteY11" fmla="*/ 15876 h 88970"/>
              <a:gd name="connsiteX12" fmla="*/ 825500 w 920750"/>
              <a:gd name="connsiteY12" fmla="*/ 88901 h 88970"/>
              <a:gd name="connsiteX13" fmla="*/ 920750 w 920750"/>
              <a:gd name="connsiteY13" fmla="*/ 1 h 88970"/>
              <a:gd name="connsiteX0" fmla="*/ 0 w 825500"/>
              <a:gd name="connsiteY0" fmla="*/ 60338 h 79457"/>
              <a:gd name="connsiteX1" fmla="*/ 88900 w 825500"/>
              <a:gd name="connsiteY1" fmla="*/ 3188 h 79457"/>
              <a:gd name="connsiteX2" fmla="*/ 155575 w 825500"/>
              <a:gd name="connsiteY2" fmla="*/ 57163 h 79457"/>
              <a:gd name="connsiteX3" fmla="*/ 228600 w 825500"/>
              <a:gd name="connsiteY3" fmla="*/ 3188 h 79457"/>
              <a:gd name="connsiteX4" fmla="*/ 285750 w 825500"/>
              <a:gd name="connsiteY4" fmla="*/ 66688 h 79457"/>
              <a:gd name="connsiteX5" fmla="*/ 365125 w 825500"/>
              <a:gd name="connsiteY5" fmla="*/ 6363 h 79457"/>
              <a:gd name="connsiteX6" fmla="*/ 428625 w 825500"/>
              <a:gd name="connsiteY6" fmla="*/ 66688 h 79457"/>
              <a:gd name="connsiteX7" fmla="*/ 504825 w 825500"/>
              <a:gd name="connsiteY7" fmla="*/ 6363 h 79457"/>
              <a:gd name="connsiteX8" fmla="*/ 565150 w 825500"/>
              <a:gd name="connsiteY8" fmla="*/ 69863 h 79457"/>
              <a:gd name="connsiteX9" fmla="*/ 635000 w 825500"/>
              <a:gd name="connsiteY9" fmla="*/ 13 h 79457"/>
              <a:gd name="connsiteX10" fmla="*/ 704850 w 825500"/>
              <a:gd name="connsiteY10" fmla="*/ 63513 h 79457"/>
              <a:gd name="connsiteX11" fmla="*/ 768350 w 825500"/>
              <a:gd name="connsiteY11" fmla="*/ 6363 h 79457"/>
              <a:gd name="connsiteX12" fmla="*/ 825500 w 825500"/>
              <a:gd name="connsiteY12" fmla="*/ 79388 h 79457"/>
              <a:gd name="connsiteX0" fmla="*/ 0 w 768350"/>
              <a:gd name="connsiteY0" fmla="*/ 60338 h 69876"/>
              <a:gd name="connsiteX1" fmla="*/ 88900 w 768350"/>
              <a:gd name="connsiteY1" fmla="*/ 3188 h 69876"/>
              <a:gd name="connsiteX2" fmla="*/ 155575 w 768350"/>
              <a:gd name="connsiteY2" fmla="*/ 57163 h 69876"/>
              <a:gd name="connsiteX3" fmla="*/ 228600 w 768350"/>
              <a:gd name="connsiteY3" fmla="*/ 3188 h 69876"/>
              <a:gd name="connsiteX4" fmla="*/ 285750 w 768350"/>
              <a:gd name="connsiteY4" fmla="*/ 66688 h 69876"/>
              <a:gd name="connsiteX5" fmla="*/ 365125 w 768350"/>
              <a:gd name="connsiteY5" fmla="*/ 6363 h 69876"/>
              <a:gd name="connsiteX6" fmla="*/ 428625 w 768350"/>
              <a:gd name="connsiteY6" fmla="*/ 66688 h 69876"/>
              <a:gd name="connsiteX7" fmla="*/ 504825 w 768350"/>
              <a:gd name="connsiteY7" fmla="*/ 6363 h 69876"/>
              <a:gd name="connsiteX8" fmla="*/ 565150 w 768350"/>
              <a:gd name="connsiteY8" fmla="*/ 69863 h 69876"/>
              <a:gd name="connsiteX9" fmla="*/ 635000 w 768350"/>
              <a:gd name="connsiteY9" fmla="*/ 13 h 69876"/>
              <a:gd name="connsiteX10" fmla="*/ 704850 w 768350"/>
              <a:gd name="connsiteY10" fmla="*/ 63513 h 69876"/>
              <a:gd name="connsiteX11" fmla="*/ 768350 w 768350"/>
              <a:gd name="connsiteY11" fmla="*/ 6363 h 6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8350" h="69876">
                <a:moveTo>
                  <a:pt x="0" y="60338"/>
                </a:moveTo>
                <a:cubicBezTo>
                  <a:pt x="31485" y="32027"/>
                  <a:pt x="62971" y="3717"/>
                  <a:pt x="88900" y="3188"/>
                </a:cubicBezTo>
                <a:cubicBezTo>
                  <a:pt x="114829" y="2659"/>
                  <a:pt x="132292" y="57163"/>
                  <a:pt x="155575" y="57163"/>
                </a:cubicBezTo>
                <a:cubicBezTo>
                  <a:pt x="178858" y="57163"/>
                  <a:pt x="206904" y="1601"/>
                  <a:pt x="228600" y="3188"/>
                </a:cubicBezTo>
                <a:cubicBezTo>
                  <a:pt x="250296" y="4775"/>
                  <a:pt x="262996" y="66159"/>
                  <a:pt x="285750" y="66688"/>
                </a:cubicBezTo>
                <a:cubicBezTo>
                  <a:pt x="308504" y="67217"/>
                  <a:pt x="341313" y="6363"/>
                  <a:pt x="365125" y="6363"/>
                </a:cubicBezTo>
                <a:cubicBezTo>
                  <a:pt x="388937" y="6363"/>
                  <a:pt x="405342" y="66688"/>
                  <a:pt x="428625" y="66688"/>
                </a:cubicBezTo>
                <a:cubicBezTo>
                  <a:pt x="451908" y="66688"/>
                  <a:pt x="482071" y="5834"/>
                  <a:pt x="504825" y="6363"/>
                </a:cubicBezTo>
                <a:cubicBezTo>
                  <a:pt x="527579" y="6892"/>
                  <a:pt x="543454" y="70921"/>
                  <a:pt x="565150" y="69863"/>
                </a:cubicBezTo>
                <a:cubicBezTo>
                  <a:pt x="586846" y="68805"/>
                  <a:pt x="611717" y="1071"/>
                  <a:pt x="635000" y="13"/>
                </a:cubicBezTo>
                <a:cubicBezTo>
                  <a:pt x="658283" y="-1045"/>
                  <a:pt x="682625" y="62455"/>
                  <a:pt x="704850" y="63513"/>
                </a:cubicBezTo>
                <a:cubicBezTo>
                  <a:pt x="727075" y="64571"/>
                  <a:pt x="748242" y="3717"/>
                  <a:pt x="768350" y="636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42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4-1. </a:t>
            </a:r>
            <a:r>
              <a:rPr lang="ko-KR" altLang="en-US" dirty="0" smtClean="0"/>
              <a:t>시행 착오 </a:t>
            </a:r>
            <a:r>
              <a:rPr lang="en-US" altLang="ko-KR" dirty="0" smtClean="0"/>
              <a:t>– MIDI </a:t>
            </a:r>
            <a:r>
              <a:rPr lang="ko-KR" altLang="en-US" dirty="0" smtClean="0"/>
              <a:t>파일을 악보</a:t>
            </a:r>
            <a:r>
              <a:rPr lang="en-US" altLang="ko-KR" dirty="0" smtClean="0"/>
              <a:t>(.</a:t>
            </a:r>
            <a:r>
              <a:rPr lang="en-US" altLang="ko-KR" dirty="0" err="1" smtClean="0"/>
              <a:t>png</a:t>
            </a:r>
            <a:r>
              <a:rPr lang="en-US" altLang="ko-KR" dirty="0" smtClean="0"/>
              <a:t>)</a:t>
            </a:r>
            <a:r>
              <a:rPr lang="ko-KR" altLang="en-US" dirty="0" smtClean="0"/>
              <a:t> 파일로 변환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818776" y="3260854"/>
            <a:ext cx="1745991" cy="1591399"/>
            <a:chOff x="5170229" y="3646610"/>
            <a:chExt cx="1745991" cy="159139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024" y="3646610"/>
              <a:ext cx="1074403" cy="107440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70229" y="4868677"/>
              <a:ext cx="1745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MIDI </a:t>
              </a:r>
              <a:r>
                <a:rPr lang="ko-KR" altLang="en-US" dirty="0" smtClean="0"/>
                <a:t>파일</a:t>
              </a:r>
              <a:r>
                <a:rPr lang="en-US" altLang="ko-KR" dirty="0" smtClean="0"/>
                <a:t>(.midi)</a:t>
              </a:r>
              <a:endParaRPr lang="ko-KR" altLang="en-US" dirty="0"/>
            </a:p>
          </p:txBody>
        </p:sp>
      </p:grpSp>
      <p:cxnSp>
        <p:nvCxnSpPr>
          <p:cNvPr id="8" name="직선 화살표 연결선 7"/>
          <p:cNvCxnSpPr/>
          <p:nvPr/>
        </p:nvCxnSpPr>
        <p:spPr>
          <a:xfrm>
            <a:off x="2564767" y="3857553"/>
            <a:ext cx="3569333" cy="0"/>
          </a:xfrm>
          <a:prstGeom prst="straightConnector1">
            <a:avLst/>
          </a:prstGeom>
          <a:ln w="5080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20"/>
          <a:stretch/>
        </p:blipFill>
        <p:spPr>
          <a:xfrm>
            <a:off x="6427881" y="1693633"/>
            <a:ext cx="4783044" cy="45880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097" y="2556493"/>
            <a:ext cx="1015887" cy="10158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5780" y="2741383"/>
            <a:ext cx="17817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 smtClean="0"/>
              <a:t>MuseScore</a:t>
            </a:r>
            <a:r>
              <a:rPr lang="en-US" altLang="ko-KR" sz="2400" dirty="0" smtClean="0"/>
              <a:t> 4</a:t>
            </a:r>
          </a:p>
          <a:p>
            <a:pPr algn="ctr"/>
            <a:r>
              <a:rPr lang="ko-KR" altLang="en-US" sz="2400" dirty="0" smtClean="0"/>
              <a:t>프로그램</a:t>
            </a:r>
            <a:endParaRPr lang="ko-KR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145417" y="4017924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 smtClean="0"/>
              <a:t>악보화</a:t>
            </a:r>
            <a:r>
              <a:rPr lang="ko-KR" altLang="en-US" sz="2400" dirty="0" smtClean="0"/>
              <a:t> 알고리즘</a:t>
            </a:r>
            <a:endParaRPr lang="ko-KR" altLang="en-US" sz="2400" dirty="0"/>
          </a:p>
        </p:txBody>
      </p:sp>
      <p:sp>
        <p:nvSpPr>
          <p:cNvPr id="20" name="자유형 19"/>
          <p:cNvSpPr/>
          <p:nvPr/>
        </p:nvSpPr>
        <p:spPr>
          <a:xfrm>
            <a:off x="3257230" y="4447837"/>
            <a:ext cx="2211911" cy="45710"/>
          </a:xfrm>
          <a:custGeom>
            <a:avLst/>
            <a:gdLst>
              <a:gd name="connsiteX0" fmla="*/ 0 w 2184400"/>
              <a:gd name="connsiteY0" fmla="*/ 69893 h 92142"/>
              <a:gd name="connsiteX1" fmla="*/ 88900 w 2184400"/>
              <a:gd name="connsiteY1" fmla="*/ 12743 h 92142"/>
              <a:gd name="connsiteX2" fmla="*/ 155575 w 2184400"/>
              <a:gd name="connsiteY2" fmla="*/ 66718 h 92142"/>
              <a:gd name="connsiteX3" fmla="*/ 228600 w 2184400"/>
              <a:gd name="connsiteY3" fmla="*/ 12743 h 92142"/>
              <a:gd name="connsiteX4" fmla="*/ 285750 w 2184400"/>
              <a:gd name="connsiteY4" fmla="*/ 76243 h 92142"/>
              <a:gd name="connsiteX5" fmla="*/ 365125 w 2184400"/>
              <a:gd name="connsiteY5" fmla="*/ 15918 h 92142"/>
              <a:gd name="connsiteX6" fmla="*/ 428625 w 2184400"/>
              <a:gd name="connsiteY6" fmla="*/ 76243 h 92142"/>
              <a:gd name="connsiteX7" fmla="*/ 504825 w 2184400"/>
              <a:gd name="connsiteY7" fmla="*/ 15918 h 92142"/>
              <a:gd name="connsiteX8" fmla="*/ 565150 w 2184400"/>
              <a:gd name="connsiteY8" fmla="*/ 79418 h 92142"/>
              <a:gd name="connsiteX9" fmla="*/ 635000 w 2184400"/>
              <a:gd name="connsiteY9" fmla="*/ 9568 h 92142"/>
              <a:gd name="connsiteX10" fmla="*/ 704850 w 2184400"/>
              <a:gd name="connsiteY10" fmla="*/ 73068 h 92142"/>
              <a:gd name="connsiteX11" fmla="*/ 768350 w 2184400"/>
              <a:gd name="connsiteY11" fmla="*/ 15918 h 92142"/>
              <a:gd name="connsiteX12" fmla="*/ 825500 w 2184400"/>
              <a:gd name="connsiteY12" fmla="*/ 88943 h 92142"/>
              <a:gd name="connsiteX13" fmla="*/ 920750 w 2184400"/>
              <a:gd name="connsiteY13" fmla="*/ 43 h 92142"/>
              <a:gd name="connsiteX14" fmla="*/ 968375 w 2184400"/>
              <a:gd name="connsiteY14" fmla="*/ 79418 h 92142"/>
              <a:gd name="connsiteX15" fmla="*/ 1050925 w 2184400"/>
              <a:gd name="connsiteY15" fmla="*/ 3218 h 92142"/>
              <a:gd name="connsiteX16" fmla="*/ 1111250 w 2184400"/>
              <a:gd name="connsiteY16" fmla="*/ 82593 h 92142"/>
              <a:gd name="connsiteX17" fmla="*/ 1196975 w 2184400"/>
              <a:gd name="connsiteY17" fmla="*/ 15918 h 92142"/>
              <a:gd name="connsiteX18" fmla="*/ 1276350 w 2184400"/>
              <a:gd name="connsiteY18" fmla="*/ 92118 h 92142"/>
              <a:gd name="connsiteX19" fmla="*/ 1377950 w 2184400"/>
              <a:gd name="connsiteY19" fmla="*/ 6393 h 92142"/>
              <a:gd name="connsiteX20" fmla="*/ 1425575 w 2184400"/>
              <a:gd name="connsiteY20" fmla="*/ 60368 h 92142"/>
              <a:gd name="connsiteX21" fmla="*/ 1492250 w 2184400"/>
              <a:gd name="connsiteY21" fmla="*/ 15918 h 92142"/>
              <a:gd name="connsiteX22" fmla="*/ 1558925 w 2184400"/>
              <a:gd name="connsiteY22" fmla="*/ 76243 h 92142"/>
              <a:gd name="connsiteX23" fmla="*/ 1628775 w 2184400"/>
              <a:gd name="connsiteY23" fmla="*/ 43 h 92142"/>
              <a:gd name="connsiteX24" fmla="*/ 1695450 w 2184400"/>
              <a:gd name="connsiteY24" fmla="*/ 88943 h 92142"/>
              <a:gd name="connsiteX25" fmla="*/ 1771650 w 2184400"/>
              <a:gd name="connsiteY25" fmla="*/ 6393 h 92142"/>
              <a:gd name="connsiteX26" fmla="*/ 1844675 w 2184400"/>
              <a:gd name="connsiteY26" fmla="*/ 79418 h 92142"/>
              <a:gd name="connsiteX27" fmla="*/ 1930400 w 2184400"/>
              <a:gd name="connsiteY27" fmla="*/ 15918 h 92142"/>
              <a:gd name="connsiteX28" fmla="*/ 1997075 w 2184400"/>
              <a:gd name="connsiteY28" fmla="*/ 82593 h 92142"/>
              <a:gd name="connsiteX29" fmla="*/ 2085975 w 2184400"/>
              <a:gd name="connsiteY29" fmla="*/ 3218 h 92142"/>
              <a:gd name="connsiteX30" fmla="*/ 2130425 w 2184400"/>
              <a:gd name="connsiteY30" fmla="*/ 73068 h 92142"/>
              <a:gd name="connsiteX31" fmla="*/ 2184400 w 2184400"/>
              <a:gd name="connsiteY31" fmla="*/ 9568 h 92142"/>
              <a:gd name="connsiteX0" fmla="*/ 0 w 2130425"/>
              <a:gd name="connsiteY0" fmla="*/ 69893 h 92142"/>
              <a:gd name="connsiteX1" fmla="*/ 88900 w 2130425"/>
              <a:gd name="connsiteY1" fmla="*/ 12743 h 92142"/>
              <a:gd name="connsiteX2" fmla="*/ 155575 w 2130425"/>
              <a:gd name="connsiteY2" fmla="*/ 66718 h 92142"/>
              <a:gd name="connsiteX3" fmla="*/ 228600 w 2130425"/>
              <a:gd name="connsiteY3" fmla="*/ 12743 h 92142"/>
              <a:gd name="connsiteX4" fmla="*/ 285750 w 2130425"/>
              <a:gd name="connsiteY4" fmla="*/ 76243 h 92142"/>
              <a:gd name="connsiteX5" fmla="*/ 365125 w 2130425"/>
              <a:gd name="connsiteY5" fmla="*/ 15918 h 92142"/>
              <a:gd name="connsiteX6" fmla="*/ 428625 w 2130425"/>
              <a:gd name="connsiteY6" fmla="*/ 76243 h 92142"/>
              <a:gd name="connsiteX7" fmla="*/ 504825 w 2130425"/>
              <a:gd name="connsiteY7" fmla="*/ 15918 h 92142"/>
              <a:gd name="connsiteX8" fmla="*/ 565150 w 2130425"/>
              <a:gd name="connsiteY8" fmla="*/ 79418 h 92142"/>
              <a:gd name="connsiteX9" fmla="*/ 635000 w 2130425"/>
              <a:gd name="connsiteY9" fmla="*/ 9568 h 92142"/>
              <a:gd name="connsiteX10" fmla="*/ 704850 w 2130425"/>
              <a:gd name="connsiteY10" fmla="*/ 73068 h 92142"/>
              <a:gd name="connsiteX11" fmla="*/ 768350 w 2130425"/>
              <a:gd name="connsiteY11" fmla="*/ 15918 h 92142"/>
              <a:gd name="connsiteX12" fmla="*/ 825500 w 2130425"/>
              <a:gd name="connsiteY12" fmla="*/ 88943 h 92142"/>
              <a:gd name="connsiteX13" fmla="*/ 920750 w 2130425"/>
              <a:gd name="connsiteY13" fmla="*/ 43 h 92142"/>
              <a:gd name="connsiteX14" fmla="*/ 968375 w 2130425"/>
              <a:gd name="connsiteY14" fmla="*/ 79418 h 92142"/>
              <a:gd name="connsiteX15" fmla="*/ 1050925 w 2130425"/>
              <a:gd name="connsiteY15" fmla="*/ 3218 h 92142"/>
              <a:gd name="connsiteX16" fmla="*/ 1111250 w 2130425"/>
              <a:gd name="connsiteY16" fmla="*/ 82593 h 92142"/>
              <a:gd name="connsiteX17" fmla="*/ 1196975 w 2130425"/>
              <a:gd name="connsiteY17" fmla="*/ 15918 h 92142"/>
              <a:gd name="connsiteX18" fmla="*/ 1276350 w 2130425"/>
              <a:gd name="connsiteY18" fmla="*/ 92118 h 92142"/>
              <a:gd name="connsiteX19" fmla="*/ 1377950 w 2130425"/>
              <a:gd name="connsiteY19" fmla="*/ 6393 h 92142"/>
              <a:gd name="connsiteX20" fmla="*/ 1425575 w 2130425"/>
              <a:gd name="connsiteY20" fmla="*/ 60368 h 92142"/>
              <a:gd name="connsiteX21" fmla="*/ 1492250 w 2130425"/>
              <a:gd name="connsiteY21" fmla="*/ 15918 h 92142"/>
              <a:gd name="connsiteX22" fmla="*/ 1558925 w 2130425"/>
              <a:gd name="connsiteY22" fmla="*/ 76243 h 92142"/>
              <a:gd name="connsiteX23" fmla="*/ 1628775 w 2130425"/>
              <a:gd name="connsiteY23" fmla="*/ 43 h 92142"/>
              <a:gd name="connsiteX24" fmla="*/ 1695450 w 2130425"/>
              <a:gd name="connsiteY24" fmla="*/ 88943 h 92142"/>
              <a:gd name="connsiteX25" fmla="*/ 1771650 w 2130425"/>
              <a:gd name="connsiteY25" fmla="*/ 6393 h 92142"/>
              <a:gd name="connsiteX26" fmla="*/ 1844675 w 2130425"/>
              <a:gd name="connsiteY26" fmla="*/ 79418 h 92142"/>
              <a:gd name="connsiteX27" fmla="*/ 1930400 w 2130425"/>
              <a:gd name="connsiteY27" fmla="*/ 15918 h 92142"/>
              <a:gd name="connsiteX28" fmla="*/ 1997075 w 2130425"/>
              <a:gd name="connsiteY28" fmla="*/ 82593 h 92142"/>
              <a:gd name="connsiteX29" fmla="*/ 2085975 w 2130425"/>
              <a:gd name="connsiteY29" fmla="*/ 3218 h 92142"/>
              <a:gd name="connsiteX30" fmla="*/ 2130425 w 2130425"/>
              <a:gd name="connsiteY30" fmla="*/ 73068 h 92142"/>
              <a:gd name="connsiteX0" fmla="*/ 0 w 2085975"/>
              <a:gd name="connsiteY0" fmla="*/ 69893 h 92142"/>
              <a:gd name="connsiteX1" fmla="*/ 88900 w 2085975"/>
              <a:gd name="connsiteY1" fmla="*/ 12743 h 92142"/>
              <a:gd name="connsiteX2" fmla="*/ 155575 w 2085975"/>
              <a:gd name="connsiteY2" fmla="*/ 66718 h 92142"/>
              <a:gd name="connsiteX3" fmla="*/ 228600 w 2085975"/>
              <a:gd name="connsiteY3" fmla="*/ 12743 h 92142"/>
              <a:gd name="connsiteX4" fmla="*/ 285750 w 2085975"/>
              <a:gd name="connsiteY4" fmla="*/ 76243 h 92142"/>
              <a:gd name="connsiteX5" fmla="*/ 365125 w 2085975"/>
              <a:gd name="connsiteY5" fmla="*/ 15918 h 92142"/>
              <a:gd name="connsiteX6" fmla="*/ 428625 w 2085975"/>
              <a:gd name="connsiteY6" fmla="*/ 76243 h 92142"/>
              <a:gd name="connsiteX7" fmla="*/ 504825 w 2085975"/>
              <a:gd name="connsiteY7" fmla="*/ 15918 h 92142"/>
              <a:gd name="connsiteX8" fmla="*/ 565150 w 2085975"/>
              <a:gd name="connsiteY8" fmla="*/ 79418 h 92142"/>
              <a:gd name="connsiteX9" fmla="*/ 635000 w 2085975"/>
              <a:gd name="connsiteY9" fmla="*/ 9568 h 92142"/>
              <a:gd name="connsiteX10" fmla="*/ 704850 w 2085975"/>
              <a:gd name="connsiteY10" fmla="*/ 73068 h 92142"/>
              <a:gd name="connsiteX11" fmla="*/ 768350 w 2085975"/>
              <a:gd name="connsiteY11" fmla="*/ 15918 h 92142"/>
              <a:gd name="connsiteX12" fmla="*/ 825500 w 2085975"/>
              <a:gd name="connsiteY12" fmla="*/ 88943 h 92142"/>
              <a:gd name="connsiteX13" fmla="*/ 920750 w 2085975"/>
              <a:gd name="connsiteY13" fmla="*/ 43 h 92142"/>
              <a:gd name="connsiteX14" fmla="*/ 968375 w 2085975"/>
              <a:gd name="connsiteY14" fmla="*/ 79418 h 92142"/>
              <a:gd name="connsiteX15" fmla="*/ 1050925 w 2085975"/>
              <a:gd name="connsiteY15" fmla="*/ 3218 h 92142"/>
              <a:gd name="connsiteX16" fmla="*/ 1111250 w 2085975"/>
              <a:gd name="connsiteY16" fmla="*/ 82593 h 92142"/>
              <a:gd name="connsiteX17" fmla="*/ 1196975 w 2085975"/>
              <a:gd name="connsiteY17" fmla="*/ 15918 h 92142"/>
              <a:gd name="connsiteX18" fmla="*/ 1276350 w 2085975"/>
              <a:gd name="connsiteY18" fmla="*/ 92118 h 92142"/>
              <a:gd name="connsiteX19" fmla="*/ 1377950 w 2085975"/>
              <a:gd name="connsiteY19" fmla="*/ 6393 h 92142"/>
              <a:gd name="connsiteX20" fmla="*/ 1425575 w 2085975"/>
              <a:gd name="connsiteY20" fmla="*/ 60368 h 92142"/>
              <a:gd name="connsiteX21" fmla="*/ 1492250 w 2085975"/>
              <a:gd name="connsiteY21" fmla="*/ 15918 h 92142"/>
              <a:gd name="connsiteX22" fmla="*/ 1558925 w 2085975"/>
              <a:gd name="connsiteY22" fmla="*/ 76243 h 92142"/>
              <a:gd name="connsiteX23" fmla="*/ 1628775 w 2085975"/>
              <a:gd name="connsiteY23" fmla="*/ 43 h 92142"/>
              <a:gd name="connsiteX24" fmla="*/ 1695450 w 2085975"/>
              <a:gd name="connsiteY24" fmla="*/ 88943 h 92142"/>
              <a:gd name="connsiteX25" fmla="*/ 1771650 w 2085975"/>
              <a:gd name="connsiteY25" fmla="*/ 6393 h 92142"/>
              <a:gd name="connsiteX26" fmla="*/ 1844675 w 2085975"/>
              <a:gd name="connsiteY26" fmla="*/ 79418 h 92142"/>
              <a:gd name="connsiteX27" fmla="*/ 1930400 w 2085975"/>
              <a:gd name="connsiteY27" fmla="*/ 15918 h 92142"/>
              <a:gd name="connsiteX28" fmla="*/ 1997075 w 2085975"/>
              <a:gd name="connsiteY28" fmla="*/ 82593 h 92142"/>
              <a:gd name="connsiteX29" fmla="*/ 2085975 w 2085975"/>
              <a:gd name="connsiteY29" fmla="*/ 3218 h 92142"/>
              <a:gd name="connsiteX0" fmla="*/ 0 w 1997075"/>
              <a:gd name="connsiteY0" fmla="*/ 69893 h 92142"/>
              <a:gd name="connsiteX1" fmla="*/ 88900 w 1997075"/>
              <a:gd name="connsiteY1" fmla="*/ 12743 h 92142"/>
              <a:gd name="connsiteX2" fmla="*/ 155575 w 1997075"/>
              <a:gd name="connsiteY2" fmla="*/ 66718 h 92142"/>
              <a:gd name="connsiteX3" fmla="*/ 228600 w 1997075"/>
              <a:gd name="connsiteY3" fmla="*/ 12743 h 92142"/>
              <a:gd name="connsiteX4" fmla="*/ 285750 w 1997075"/>
              <a:gd name="connsiteY4" fmla="*/ 76243 h 92142"/>
              <a:gd name="connsiteX5" fmla="*/ 365125 w 1997075"/>
              <a:gd name="connsiteY5" fmla="*/ 15918 h 92142"/>
              <a:gd name="connsiteX6" fmla="*/ 428625 w 1997075"/>
              <a:gd name="connsiteY6" fmla="*/ 76243 h 92142"/>
              <a:gd name="connsiteX7" fmla="*/ 504825 w 1997075"/>
              <a:gd name="connsiteY7" fmla="*/ 15918 h 92142"/>
              <a:gd name="connsiteX8" fmla="*/ 565150 w 1997075"/>
              <a:gd name="connsiteY8" fmla="*/ 79418 h 92142"/>
              <a:gd name="connsiteX9" fmla="*/ 635000 w 1997075"/>
              <a:gd name="connsiteY9" fmla="*/ 9568 h 92142"/>
              <a:gd name="connsiteX10" fmla="*/ 704850 w 1997075"/>
              <a:gd name="connsiteY10" fmla="*/ 73068 h 92142"/>
              <a:gd name="connsiteX11" fmla="*/ 768350 w 1997075"/>
              <a:gd name="connsiteY11" fmla="*/ 15918 h 92142"/>
              <a:gd name="connsiteX12" fmla="*/ 825500 w 1997075"/>
              <a:gd name="connsiteY12" fmla="*/ 88943 h 92142"/>
              <a:gd name="connsiteX13" fmla="*/ 920750 w 1997075"/>
              <a:gd name="connsiteY13" fmla="*/ 43 h 92142"/>
              <a:gd name="connsiteX14" fmla="*/ 968375 w 1997075"/>
              <a:gd name="connsiteY14" fmla="*/ 79418 h 92142"/>
              <a:gd name="connsiteX15" fmla="*/ 1050925 w 1997075"/>
              <a:gd name="connsiteY15" fmla="*/ 3218 h 92142"/>
              <a:gd name="connsiteX16" fmla="*/ 1111250 w 1997075"/>
              <a:gd name="connsiteY16" fmla="*/ 82593 h 92142"/>
              <a:gd name="connsiteX17" fmla="*/ 1196975 w 1997075"/>
              <a:gd name="connsiteY17" fmla="*/ 15918 h 92142"/>
              <a:gd name="connsiteX18" fmla="*/ 1276350 w 1997075"/>
              <a:gd name="connsiteY18" fmla="*/ 92118 h 92142"/>
              <a:gd name="connsiteX19" fmla="*/ 1377950 w 1997075"/>
              <a:gd name="connsiteY19" fmla="*/ 6393 h 92142"/>
              <a:gd name="connsiteX20" fmla="*/ 1425575 w 1997075"/>
              <a:gd name="connsiteY20" fmla="*/ 60368 h 92142"/>
              <a:gd name="connsiteX21" fmla="*/ 1492250 w 1997075"/>
              <a:gd name="connsiteY21" fmla="*/ 15918 h 92142"/>
              <a:gd name="connsiteX22" fmla="*/ 1558925 w 1997075"/>
              <a:gd name="connsiteY22" fmla="*/ 76243 h 92142"/>
              <a:gd name="connsiteX23" fmla="*/ 1628775 w 1997075"/>
              <a:gd name="connsiteY23" fmla="*/ 43 h 92142"/>
              <a:gd name="connsiteX24" fmla="*/ 1695450 w 1997075"/>
              <a:gd name="connsiteY24" fmla="*/ 88943 h 92142"/>
              <a:gd name="connsiteX25" fmla="*/ 1771650 w 1997075"/>
              <a:gd name="connsiteY25" fmla="*/ 6393 h 92142"/>
              <a:gd name="connsiteX26" fmla="*/ 1844675 w 1997075"/>
              <a:gd name="connsiteY26" fmla="*/ 79418 h 92142"/>
              <a:gd name="connsiteX27" fmla="*/ 1930400 w 1997075"/>
              <a:gd name="connsiteY27" fmla="*/ 15918 h 92142"/>
              <a:gd name="connsiteX28" fmla="*/ 1997075 w 1997075"/>
              <a:gd name="connsiteY28" fmla="*/ 82593 h 92142"/>
              <a:gd name="connsiteX0" fmla="*/ 0 w 1930400"/>
              <a:gd name="connsiteY0" fmla="*/ 69893 h 92142"/>
              <a:gd name="connsiteX1" fmla="*/ 88900 w 1930400"/>
              <a:gd name="connsiteY1" fmla="*/ 12743 h 92142"/>
              <a:gd name="connsiteX2" fmla="*/ 155575 w 1930400"/>
              <a:gd name="connsiteY2" fmla="*/ 66718 h 92142"/>
              <a:gd name="connsiteX3" fmla="*/ 228600 w 1930400"/>
              <a:gd name="connsiteY3" fmla="*/ 12743 h 92142"/>
              <a:gd name="connsiteX4" fmla="*/ 285750 w 1930400"/>
              <a:gd name="connsiteY4" fmla="*/ 76243 h 92142"/>
              <a:gd name="connsiteX5" fmla="*/ 365125 w 1930400"/>
              <a:gd name="connsiteY5" fmla="*/ 15918 h 92142"/>
              <a:gd name="connsiteX6" fmla="*/ 428625 w 1930400"/>
              <a:gd name="connsiteY6" fmla="*/ 76243 h 92142"/>
              <a:gd name="connsiteX7" fmla="*/ 504825 w 1930400"/>
              <a:gd name="connsiteY7" fmla="*/ 15918 h 92142"/>
              <a:gd name="connsiteX8" fmla="*/ 565150 w 1930400"/>
              <a:gd name="connsiteY8" fmla="*/ 79418 h 92142"/>
              <a:gd name="connsiteX9" fmla="*/ 635000 w 1930400"/>
              <a:gd name="connsiteY9" fmla="*/ 9568 h 92142"/>
              <a:gd name="connsiteX10" fmla="*/ 704850 w 1930400"/>
              <a:gd name="connsiteY10" fmla="*/ 73068 h 92142"/>
              <a:gd name="connsiteX11" fmla="*/ 768350 w 1930400"/>
              <a:gd name="connsiteY11" fmla="*/ 15918 h 92142"/>
              <a:gd name="connsiteX12" fmla="*/ 825500 w 1930400"/>
              <a:gd name="connsiteY12" fmla="*/ 88943 h 92142"/>
              <a:gd name="connsiteX13" fmla="*/ 920750 w 1930400"/>
              <a:gd name="connsiteY13" fmla="*/ 43 h 92142"/>
              <a:gd name="connsiteX14" fmla="*/ 968375 w 1930400"/>
              <a:gd name="connsiteY14" fmla="*/ 79418 h 92142"/>
              <a:gd name="connsiteX15" fmla="*/ 1050925 w 1930400"/>
              <a:gd name="connsiteY15" fmla="*/ 3218 h 92142"/>
              <a:gd name="connsiteX16" fmla="*/ 1111250 w 1930400"/>
              <a:gd name="connsiteY16" fmla="*/ 82593 h 92142"/>
              <a:gd name="connsiteX17" fmla="*/ 1196975 w 1930400"/>
              <a:gd name="connsiteY17" fmla="*/ 15918 h 92142"/>
              <a:gd name="connsiteX18" fmla="*/ 1276350 w 1930400"/>
              <a:gd name="connsiteY18" fmla="*/ 92118 h 92142"/>
              <a:gd name="connsiteX19" fmla="*/ 1377950 w 1930400"/>
              <a:gd name="connsiteY19" fmla="*/ 6393 h 92142"/>
              <a:gd name="connsiteX20" fmla="*/ 1425575 w 1930400"/>
              <a:gd name="connsiteY20" fmla="*/ 60368 h 92142"/>
              <a:gd name="connsiteX21" fmla="*/ 1492250 w 1930400"/>
              <a:gd name="connsiteY21" fmla="*/ 15918 h 92142"/>
              <a:gd name="connsiteX22" fmla="*/ 1558925 w 1930400"/>
              <a:gd name="connsiteY22" fmla="*/ 76243 h 92142"/>
              <a:gd name="connsiteX23" fmla="*/ 1628775 w 1930400"/>
              <a:gd name="connsiteY23" fmla="*/ 43 h 92142"/>
              <a:gd name="connsiteX24" fmla="*/ 1695450 w 1930400"/>
              <a:gd name="connsiteY24" fmla="*/ 88943 h 92142"/>
              <a:gd name="connsiteX25" fmla="*/ 1771650 w 1930400"/>
              <a:gd name="connsiteY25" fmla="*/ 6393 h 92142"/>
              <a:gd name="connsiteX26" fmla="*/ 1844675 w 1930400"/>
              <a:gd name="connsiteY26" fmla="*/ 79418 h 92142"/>
              <a:gd name="connsiteX27" fmla="*/ 1930400 w 1930400"/>
              <a:gd name="connsiteY27" fmla="*/ 15918 h 92142"/>
              <a:gd name="connsiteX0" fmla="*/ 0 w 1844675"/>
              <a:gd name="connsiteY0" fmla="*/ 69893 h 92142"/>
              <a:gd name="connsiteX1" fmla="*/ 88900 w 1844675"/>
              <a:gd name="connsiteY1" fmla="*/ 12743 h 92142"/>
              <a:gd name="connsiteX2" fmla="*/ 155575 w 1844675"/>
              <a:gd name="connsiteY2" fmla="*/ 66718 h 92142"/>
              <a:gd name="connsiteX3" fmla="*/ 228600 w 1844675"/>
              <a:gd name="connsiteY3" fmla="*/ 12743 h 92142"/>
              <a:gd name="connsiteX4" fmla="*/ 285750 w 1844675"/>
              <a:gd name="connsiteY4" fmla="*/ 76243 h 92142"/>
              <a:gd name="connsiteX5" fmla="*/ 365125 w 1844675"/>
              <a:gd name="connsiteY5" fmla="*/ 15918 h 92142"/>
              <a:gd name="connsiteX6" fmla="*/ 428625 w 1844675"/>
              <a:gd name="connsiteY6" fmla="*/ 76243 h 92142"/>
              <a:gd name="connsiteX7" fmla="*/ 504825 w 1844675"/>
              <a:gd name="connsiteY7" fmla="*/ 15918 h 92142"/>
              <a:gd name="connsiteX8" fmla="*/ 565150 w 1844675"/>
              <a:gd name="connsiteY8" fmla="*/ 79418 h 92142"/>
              <a:gd name="connsiteX9" fmla="*/ 635000 w 1844675"/>
              <a:gd name="connsiteY9" fmla="*/ 9568 h 92142"/>
              <a:gd name="connsiteX10" fmla="*/ 704850 w 1844675"/>
              <a:gd name="connsiteY10" fmla="*/ 73068 h 92142"/>
              <a:gd name="connsiteX11" fmla="*/ 768350 w 1844675"/>
              <a:gd name="connsiteY11" fmla="*/ 15918 h 92142"/>
              <a:gd name="connsiteX12" fmla="*/ 825500 w 1844675"/>
              <a:gd name="connsiteY12" fmla="*/ 88943 h 92142"/>
              <a:gd name="connsiteX13" fmla="*/ 920750 w 1844675"/>
              <a:gd name="connsiteY13" fmla="*/ 43 h 92142"/>
              <a:gd name="connsiteX14" fmla="*/ 968375 w 1844675"/>
              <a:gd name="connsiteY14" fmla="*/ 79418 h 92142"/>
              <a:gd name="connsiteX15" fmla="*/ 1050925 w 1844675"/>
              <a:gd name="connsiteY15" fmla="*/ 3218 h 92142"/>
              <a:gd name="connsiteX16" fmla="*/ 1111250 w 1844675"/>
              <a:gd name="connsiteY16" fmla="*/ 82593 h 92142"/>
              <a:gd name="connsiteX17" fmla="*/ 1196975 w 1844675"/>
              <a:gd name="connsiteY17" fmla="*/ 15918 h 92142"/>
              <a:gd name="connsiteX18" fmla="*/ 1276350 w 1844675"/>
              <a:gd name="connsiteY18" fmla="*/ 92118 h 92142"/>
              <a:gd name="connsiteX19" fmla="*/ 1377950 w 1844675"/>
              <a:gd name="connsiteY19" fmla="*/ 6393 h 92142"/>
              <a:gd name="connsiteX20" fmla="*/ 1425575 w 1844675"/>
              <a:gd name="connsiteY20" fmla="*/ 60368 h 92142"/>
              <a:gd name="connsiteX21" fmla="*/ 1492250 w 1844675"/>
              <a:gd name="connsiteY21" fmla="*/ 15918 h 92142"/>
              <a:gd name="connsiteX22" fmla="*/ 1558925 w 1844675"/>
              <a:gd name="connsiteY22" fmla="*/ 76243 h 92142"/>
              <a:gd name="connsiteX23" fmla="*/ 1628775 w 1844675"/>
              <a:gd name="connsiteY23" fmla="*/ 43 h 92142"/>
              <a:gd name="connsiteX24" fmla="*/ 1695450 w 1844675"/>
              <a:gd name="connsiteY24" fmla="*/ 88943 h 92142"/>
              <a:gd name="connsiteX25" fmla="*/ 1771650 w 1844675"/>
              <a:gd name="connsiteY25" fmla="*/ 6393 h 92142"/>
              <a:gd name="connsiteX26" fmla="*/ 1844675 w 1844675"/>
              <a:gd name="connsiteY26" fmla="*/ 79418 h 92142"/>
              <a:gd name="connsiteX0" fmla="*/ 0 w 1771650"/>
              <a:gd name="connsiteY0" fmla="*/ 69893 h 92142"/>
              <a:gd name="connsiteX1" fmla="*/ 88900 w 1771650"/>
              <a:gd name="connsiteY1" fmla="*/ 12743 h 92142"/>
              <a:gd name="connsiteX2" fmla="*/ 155575 w 1771650"/>
              <a:gd name="connsiteY2" fmla="*/ 66718 h 92142"/>
              <a:gd name="connsiteX3" fmla="*/ 228600 w 1771650"/>
              <a:gd name="connsiteY3" fmla="*/ 12743 h 92142"/>
              <a:gd name="connsiteX4" fmla="*/ 285750 w 1771650"/>
              <a:gd name="connsiteY4" fmla="*/ 76243 h 92142"/>
              <a:gd name="connsiteX5" fmla="*/ 365125 w 1771650"/>
              <a:gd name="connsiteY5" fmla="*/ 15918 h 92142"/>
              <a:gd name="connsiteX6" fmla="*/ 428625 w 1771650"/>
              <a:gd name="connsiteY6" fmla="*/ 76243 h 92142"/>
              <a:gd name="connsiteX7" fmla="*/ 504825 w 1771650"/>
              <a:gd name="connsiteY7" fmla="*/ 15918 h 92142"/>
              <a:gd name="connsiteX8" fmla="*/ 565150 w 1771650"/>
              <a:gd name="connsiteY8" fmla="*/ 79418 h 92142"/>
              <a:gd name="connsiteX9" fmla="*/ 635000 w 1771650"/>
              <a:gd name="connsiteY9" fmla="*/ 9568 h 92142"/>
              <a:gd name="connsiteX10" fmla="*/ 704850 w 1771650"/>
              <a:gd name="connsiteY10" fmla="*/ 73068 h 92142"/>
              <a:gd name="connsiteX11" fmla="*/ 768350 w 1771650"/>
              <a:gd name="connsiteY11" fmla="*/ 15918 h 92142"/>
              <a:gd name="connsiteX12" fmla="*/ 825500 w 1771650"/>
              <a:gd name="connsiteY12" fmla="*/ 88943 h 92142"/>
              <a:gd name="connsiteX13" fmla="*/ 920750 w 1771650"/>
              <a:gd name="connsiteY13" fmla="*/ 43 h 92142"/>
              <a:gd name="connsiteX14" fmla="*/ 968375 w 1771650"/>
              <a:gd name="connsiteY14" fmla="*/ 79418 h 92142"/>
              <a:gd name="connsiteX15" fmla="*/ 1050925 w 1771650"/>
              <a:gd name="connsiteY15" fmla="*/ 3218 h 92142"/>
              <a:gd name="connsiteX16" fmla="*/ 1111250 w 1771650"/>
              <a:gd name="connsiteY16" fmla="*/ 82593 h 92142"/>
              <a:gd name="connsiteX17" fmla="*/ 1196975 w 1771650"/>
              <a:gd name="connsiteY17" fmla="*/ 15918 h 92142"/>
              <a:gd name="connsiteX18" fmla="*/ 1276350 w 1771650"/>
              <a:gd name="connsiteY18" fmla="*/ 92118 h 92142"/>
              <a:gd name="connsiteX19" fmla="*/ 1377950 w 1771650"/>
              <a:gd name="connsiteY19" fmla="*/ 6393 h 92142"/>
              <a:gd name="connsiteX20" fmla="*/ 1425575 w 1771650"/>
              <a:gd name="connsiteY20" fmla="*/ 60368 h 92142"/>
              <a:gd name="connsiteX21" fmla="*/ 1492250 w 1771650"/>
              <a:gd name="connsiteY21" fmla="*/ 15918 h 92142"/>
              <a:gd name="connsiteX22" fmla="*/ 1558925 w 1771650"/>
              <a:gd name="connsiteY22" fmla="*/ 76243 h 92142"/>
              <a:gd name="connsiteX23" fmla="*/ 1628775 w 1771650"/>
              <a:gd name="connsiteY23" fmla="*/ 43 h 92142"/>
              <a:gd name="connsiteX24" fmla="*/ 1695450 w 1771650"/>
              <a:gd name="connsiteY24" fmla="*/ 88943 h 92142"/>
              <a:gd name="connsiteX25" fmla="*/ 1771650 w 1771650"/>
              <a:gd name="connsiteY25" fmla="*/ 6393 h 92142"/>
              <a:gd name="connsiteX0" fmla="*/ 0 w 1695450"/>
              <a:gd name="connsiteY0" fmla="*/ 69893 h 92142"/>
              <a:gd name="connsiteX1" fmla="*/ 88900 w 1695450"/>
              <a:gd name="connsiteY1" fmla="*/ 12743 h 92142"/>
              <a:gd name="connsiteX2" fmla="*/ 155575 w 1695450"/>
              <a:gd name="connsiteY2" fmla="*/ 66718 h 92142"/>
              <a:gd name="connsiteX3" fmla="*/ 228600 w 1695450"/>
              <a:gd name="connsiteY3" fmla="*/ 12743 h 92142"/>
              <a:gd name="connsiteX4" fmla="*/ 285750 w 1695450"/>
              <a:gd name="connsiteY4" fmla="*/ 76243 h 92142"/>
              <a:gd name="connsiteX5" fmla="*/ 365125 w 1695450"/>
              <a:gd name="connsiteY5" fmla="*/ 15918 h 92142"/>
              <a:gd name="connsiteX6" fmla="*/ 428625 w 1695450"/>
              <a:gd name="connsiteY6" fmla="*/ 76243 h 92142"/>
              <a:gd name="connsiteX7" fmla="*/ 504825 w 1695450"/>
              <a:gd name="connsiteY7" fmla="*/ 15918 h 92142"/>
              <a:gd name="connsiteX8" fmla="*/ 565150 w 1695450"/>
              <a:gd name="connsiteY8" fmla="*/ 79418 h 92142"/>
              <a:gd name="connsiteX9" fmla="*/ 635000 w 1695450"/>
              <a:gd name="connsiteY9" fmla="*/ 9568 h 92142"/>
              <a:gd name="connsiteX10" fmla="*/ 704850 w 1695450"/>
              <a:gd name="connsiteY10" fmla="*/ 73068 h 92142"/>
              <a:gd name="connsiteX11" fmla="*/ 768350 w 1695450"/>
              <a:gd name="connsiteY11" fmla="*/ 15918 h 92142"/>
              <a:gd name="connsiteX12" fmla="*/ 825500 w 1695450"/>
              <a:gd name="connsiteY12" fmla="*/ 88943 h 92142"/>
              <a:gd name="connsiteX13" fmla="*/ 920750 w 1695450"/>
              <a:gd name="connsiteY13" fmla="*/ 43 h 92142"/>
              <a:gd name="connsiteX14" fmla="*/ 968375 w 1695450"/>
              <a:gd name="connsiteY14" fmla="*/ 79418 h 92142"/>
              <a:gd name="connsiteX15" fmla="*/ 1050925 w 1695450"/>
              <a:gd name="connsiteY15" fmla="*/ 3218 h 92142"/>
              <a:gd name="connsiteX16" fmla="*/ 1111250 w 1695450"/>
              <a:gd name="connsiteY16" fmla="*/ 82593 h 92142"/>
              <a:gd name="connsiteX17" fmla="*/ 1196975 w 1695450"/>
              <a:gd name="connsiteY17" fmla="*/ 15918 h 92142"/>
              <a:gd name="connsiteX18" fmla="*/ 1276350 w 1695450"/>
              <a:gd name="connsiteY18" fmla="*/ 92118 h 92142"/>
              <a:gd name="connsiteX19" fmla="*/ 1377950 w 1695450"/>
              <a:gd name="connsiteY19" fmla="*/ 6393 h 92142"/>
              <a:gd name="connsiteX20" fmla="*/ 1425575 w 1695450"/>
              <a:gd name="connsiteY20" fmla="*/ 60368 h 92142"/>
              <a:gd name="connsiteX21" fmla="*/ 1492250 w 1695450"/>
              <a:gd name="connsiteY21" fmla="*/ 15918 h 92142"/>
              <a:gd name="connsiteX22" fmla="*/ 1558925 w 1695450"/>
              <a:gd name="connsiteY22" fmla="*/ 76243 h 92142"/>
              <a:gd name="connsiteX23" fmla="*/ 1628775 w 1695450"/>
              <a:gd name="connsiteY23" fmla="*/ 43 h 92142"/>
              <a:gd name="connsiteX24" fmla="*/ 1695450 w 1695450"/>
              <a:gd name="connsiteY24" fmla="*/ 88943 h 92142"/>
              <a:gd name="connsiteX0" fmla="*/ 0 w 1628775"/>
              <a:gd name="connsiteY0" fmla="*/ 69893 h 92142"/>
              <a:gd name="connsiteX1" fmla="*/ 88900 w 1628775"/>
              <a:gd name="connsiteY1" fmla="*/ 12743 h 92142"/>
              <a:gd name="connsiteX2" fmla="*/ 155575 w 1628775"/>
              <a:gd name="connsiteY2" fmla="*/ 66718 h 92142"/>
              <a:gd name="connsiteX3" fmla="*/ 228600 w 1628775"/>
              <a:gd name="connsiteY3" fmla="*/ 12743 h 92142"/>
              <a:gd name="connsiteX4" fmla="*/ 285750 w 1628775"/>
              <a:gd name="connsiteY4" fmla="*/ 76243 h 92142"/>
              <a:gd name="connsiteX5" fmla="*/ 365125 w 1628775"/>
              <a:gd name="connsiteY5" fmla="*/ 15918 h 92142"/>
              <a:gd name="connsiteX6" fmla="*/ 428625 w 1628775"/>
              <a:gd name="connsiteY6" fmla="*/ 76243 h 92142"/>
              <a:gd name="connsiteX7" fmla="*/ 504825 w 1628775"/>
              <a:gd name="connsiteY7" fmla="*/ 15918 h 92142"/>
              <a:gd name="connsiteX8" fmla="*/ 565150 w 1628775"/>
              <a:gd name="connsiteY8" fmla="*/ 79418 h 92142"/>
              <a:gd name="connsiteX9" fmla="*/ 635000 w 1628775"/>
              <a:gd name="connsiteY9" fmla="*/ 9568 h 92142"/>
              <a:gd name="connsiteX10" fmla="*/ 704850 w 1628775"/>
              <a:gd name="connsiteY10" fmla="*/ 73068 h 92142"/>
              <a:gd name="connsiteX11" fmla="*/ 768350 w 1628775"/>
              <a:gd name="connsiteY11" fmla="*/ 15918 h 92142"/>
              <a:gd name="connsiteX12" fmla="*/ 825500 w 1628775"/>
              <a:gd name="connsiteY12" fmla="*/ 88943 h 92142"/>
              <a:gd name="connsiteX13" fmla="*/ 920750 w 1628775"/>
              <a:gd name="connsiteY13" fmla="*/ 43 h 92142"/>
              <a:gd name="connsiteX14" fmla="*/ 968375 w 1628775"/>
              <a:gd name="connsiteY14" fmla="*/ 79418 h 92142"/>
              <a:gd name="connsiteX15" fmla="*/ 1050925 w 1628775"/>
              <a:gd name="connsiteY15" fmla="*/ 3218 h 92142"/>
              <a:gd name="connsiteX16" fmla="*/ 1111250 w 1628775"/>
              <a:gd name="connsiteY16" fmla="*/ 82593 h 92142"/>
              <a:gd name="connsiteX17" fmla="*/ 1196975 w 1628775"/>
              <a:gd name="connsiteY17" fmla="*/ 15918 h 92142"/>
              <a:gd name="connsiteX18" fmla="*/ 1276350 w 1628775"/>
              <a:gd name="connsiteY18" fmla="*/ 92118 h 92142"/>
              <a:gd name="connsiteX19" fmla="*/ 1377950 w 1628775"/>
              <a:gd name="connsiteY19" fmla="*/ 6393 h 92142"/>
              <a:gd name="connsiteX20" fmla="*/ 1425575 w 1628775"/>
              <a:gd name="connsiteY20" fmla="*/ 60368 h 92142"/>
              <a:gd name="connsiteX21" fmla="*/ 1492250 w 1628775"/>
              <a:gd name="connsiteY21" fmla="*/ 15918 h 92142"/>
              <a:gd name="connsiteX22" fmla="*/ 1558925 w 1628775"/>
              <a:gd name="connsiteY22" fmla="*/ 76243 h 92142"/>
              <a:gd name="connsiteX23" fmla="*/ 1628775 w 1628775"/>
              <a:gd name="connsiteY23" fmla="*/ 43 h 92142"/>
              <a:gd name="connsiteX0" fmla="*/ 0 w 1558925"/>
              <a:gd name="connsiteY0" fmla="*/ 69875 h 92124"/>
              <a:gd name="connsiteX1" fmla="*/ 88900 w 1558925"/>
              <a:gd name="connsiteY1" fmla="*/ 12725 h 92124"/>
              <a:gd name="connsiteX2" fmla="*/ 155575 w 1558925"/>
              <a:gd name="connsiteY2" fmla="*/ 66700 h 92124"/>
              <a:gd name="connsiteX3" fmla="*/ 228600 w 1558925"/>
              <a:gd name="connsiteY3" fmla="*/ 12725 h 92124"/>
              <a:gd name="connsiteX4" fmla="*/ 285750 w 1558925"/>
              <a:gd name="connsiteY4" fmla="*/ 76225 h 92124"/>
              <a:gd name="connsiteX5" fmla="*/ 365125 w 1558925"/>
              <a:gd name="connsiteY5" fmla="*/ 15900 h 92124"/>
              <a:gd name="connsiteX6" fmla="*/ 428625 w 1558925"/>
              <a:gd name="connsiteY6" fmla="*/ 76225 h 92124"/>
              <a:gd name="connsiteX7" fmla="*/ 504825 w 1558925"/>
              <a:gd name="connsiteY7" fmla="*/ 15900 h 92124"/>
              <a:gd name="connsiteX8" fmla="*/ 565150 w 1558925"/>
              <a:gd name="connsiteY8" fmla="*/ 79400 h 92124"/>
              <a:gd name="connsiteX9" fmla="*/ 635000 w 1558925"/>
              <a:gd name="connsiteY9" fmla="*/ 9550 h 92124"/>
              <a:gd name="connsiteX10" fmla="*/ 704850 w 1558925"/>
              <a:gd name="connsiteY10" fmla="*/ 73050 h 92124"/>
              <a:gd name="connsiteX11" fmla="*/ 768350 w 1558925"/>
              <a:gd name="connsiteY11" fmla="*/ 15900 h 92124"/>
              <a:gd name="connsiteX12" fmla="*/ 825500 w 1558925"/>
              <a:gd name="connsiteY12" fmla="*/ 88925 h 92124"/>
              <a:gd name="connsiteX13" fmla="*/ 920750 w 1558925"/>
              <a:gd name="connsiteY13" fmla="*/ 25 h 92124"/>
              <a:gd name="connsiteX14" fmla="*/ 968375 w 1558925"/>
              <a:gd name="connsiteY14" fmla="*/ 79400 h 92124"/>
              <a:gd name="connsiteX15" fmla="*/ 1050925 w 1558925"/>
              <a:gd name="connsiteY15" fmla="*/ 3200 h 92124"/>
              <a:gd name="connsiteX16" fmla="*/ 1111250 w 1558925"/>
              <a:gd name="connsiteY16" fmla="*/ 82575 h 92124"/>
              <a:gd name="connsiteX17" fmla="*/ 1196975 w 1558925"/>
              <a:gd name="connsiteY17" fmla="*/ 15900 h 92124"/>
              <a:gd name="connsiteX18" fmla="*/ 1276350 w 1558925"/>
              <a:gd name="connsiteY18" fmla="*/ 92100 h 92124"/>
              <a:gd name="connsiteX19" fmla="*/ 1377950 w 1558925"/>
              <a:gd name="connsiteY19" fmla="*/ 6375 h 92124"/>
              <a:gd name="connsiteX20" fmla="*/ 1425575 w 1558925"/>
              <a:gd name="connsiteY20" fmla="*/ 60350 h 92124"/>
              <a:gd name="connsiteX21" fmla="*/ 1492250 w 1558925"/>
              <a:gd name="connsiteY21" fmla="*/ 15900 h 92124"/>
              <a:gd name="connsiteX22" fmla="*/ 1558925 w 1558925"/>
              <a:gd name="connsiteY22" fmla="*/ 76225 h 92124"/>
              <a:gd name="connsiteX0" fmla="*/ 0 w 1492250"/>
              <a:gd name="connsiteY0" fmla="*/ 69875 h 92124"/>
              <a:gd name="connsiteX1" fmla="*/ 88900 w 1492250"/>
              <a:gd name="connsiteY1" fmla="*/ 12725 h 92124"/>
              <a:gd name="connsiteX2" fmla="*/ 155575 w 1492250"/>
              <a:gd name="connsiteY2" fmla="*/ 66700 h 92124"/>
              <a:gd name="connsiteX3" fmla="*/ 228600 w 1492250"/>
              <a:gd name="connsiteY3" fmla="*/ 12725 h 92124"/>
              <a:gd name="connsiteX4" fmla="*/ 285750 w 1492250"/>
              <a:gd name="connsiteY4" fmla="*/ 76225 h 92124"/>
              <a:gd name="connsiteX5" fmla="*/ 365125 w 1492250"/>
              <a:gd name="connsiteY5" fmla="*/ 15900 h 92124"/>
              <a:gd name="connsiteX6" fmla="*/ 428625 w 1492250"/>
              <a:gd name="connsiteY6" fmla="*/ 76225 h 92124"/>
              <a:gd name="connsiteX7" fmla="*/ 504825 w 1492250"/>
              <a:gd name="connsiteY7" fmla="*/ 15900 h 92124"/>
              <a:gd name="connsiteX8" fmla="*/ 565150 w 1492250"/>
              <a:gd name="connsiteY8" fmla="*/ 79400 h 92124"/>
              <a:gd name="connsiteX9" fmla="*/ 635000 w 1492250"/>
              <a:gd name="connsiteY9" fmla="*/ 9550 h 92124"/>
              <a:gd name="connsiteX10" fmla="*/ 704850 w 1492250"/>
              <a:gd name="connsiteY10" fmla="*/ 73050 h 92124"/>
              <a:gd name="connsiteX11" fmla="*/ 768350 w 1492250"/>
              <a:gd name="connsiteY11" fmla="*/ 15900 h 92124"/>
              <a:gd name="connsiteX12" fmla="*/ 825500 w 1492250"/>
              <a:gd name="connsiteY12" fmla="*/ 88925 h 92124"/>
              <a:gd name="connsiteX13" fmla="*/ 920750 w 1492250"/>
              <a:gd name="connsiteY13" fmla="*/ 25 h 92124"/>
              <a:gd name="connsiteX14" fmla="*/ 968375 w 1492250"/>
              <a:gd name="connsiteY14" fmla="*/ 79400 h 92124"/>
              <a:gd name="connsiteX15" fmla="*/ 1050925 w 1492250"/>
              <a:gd name="connsiteY15" fmla="*/ 3200 h 92124"/>
              <a:gd name="connsiteX16" fmla="*/ 1111250 w 1492250"/>
              <a:gd name="connsiteY16" fmla="*/ 82575 h 92124"/>
              <a:gd name="connsiteX17" fmla="*/ 1196975 w 1492250"/>
              <a:gd name="connsiteY17" fmla="*/ 15900 h 92124"/>
              <a:gd name="connsiteX18" fmla="*/ 1276350 w 1492250"/>
              <a:gd name="connsiteY18" fmla="*/ 92100 h 92124"/>
              <a:gd name="connsiteX19" fmla="*/ 1377950 w 1492250"/>
              <a:gd name="connsiteY19" fmla="*/ 6375 h 92124"/>
              <a:gd name="connsiteX20" fmla="*/ 1425575 w 1492250"/>
              <a:gd name="connsiteY20" fmla="*/ 60350 h 92124"/>
              <a:gd name="connsiteX21" fmla="*/ 1492250 w 1492250"/>
              <a:gd name="connsiteY21" fmla="*/ 15900 h 92124"/>
              <a:gd name="connsiteX0" fmla="*/ 0 w 1425575"/>
              <a:gd name="connsiteY0" fmla="*/ 69875 h 92124"/>
              <a:gd name="connsiteX1" fmla="*/ 88900 w 1425575"/>
              <a:gd name="connsiteY1" fmla="*/ 12725 h 92124"/>
              <a:gd name="connsiteX2" fmla="*/ 155575 w 1425575"/>
              <a:gd name="connsiteY2" fmla="*/ 66700 h 92124"/>
              <a:gd name="connsiteX3" fmla="*/ 228600 w 1425575"/>
              <a:gd name="connsiteY3" fmla="*/ 12725 h 92124"/>
              <a:gd name="connsiteX4" fmla="*/ 285750 w 1425575"/>
              <a:gd name="connsiteY4" fmla="*/ 76225 h 92124"/>
              <a:gd name="connsiteX5" fmla="*/ 365125 w 1425575"/>
              <a:gd name="connsiteY5" fmla="*/ 15900 h 92124"/>
              <a:gd name="connsiteX6" fmla="*/ 428625 w 1425575"/>
              <a:gd name="connsiteY6" fmla="*/ 76225 h 92124"/>
              <a:gd name="connsiteX7" fmla="*/ 504825 w 1425575"/>
              <a:gd name="connsiteY7" fmla="*/ 15900 h 92124"/>
              <a:gd name="connsiteX8" fmla="*/ 565150 w 1425575"/>
              <a:gd name="connsiteY8" fmla="*/ 79400 h 92124"/>
              <a:gd name="connsiteX9" fmla="*/ 635000 w 1425575"/>
              <a:gd name="connsiteY9" fmla="*/ 9550 h 92124"/>
              <a:gd name="connsiteX10" fmla="*/ 704850 w 1425575"/>
              <a:gd name="connsiteY10" fmla="*/ 73050 h 92124"/>
              <a:gd name="connsiteX11" fmla="*/ 768350 w 1425575"/>
              <a:gd name="connsiteY11" fmla="*/ 15900 h 92124"/>
              <a:gd name="connsiteX12" fmla="*/ 825500 w 1425575"/>
              <a:gd name="connsiteY12" fmla="*/ 88925 h 92124"/>
              <a:gd name="connsiteX13" fmla="*/ 920750 w 1425575"/>
              <a:gd name="connsiteY13" fmla="*/ 25 h 92124"/>
              <a:gd name="connsiteX14" fmla="*/ 968375 w 1425575"/>
              <a:gd name="connsiteY14" fmla="*/ 79400 h 92124"/>
              <a:gd name="connsiteX15" fmla="*/ 1050925 w 1425575"/>
              <a:gd name="connsiteY15" fmla="*/ 3200 h 92124"/>
              <a:gd name="connsiteX16" fmla="*/ 1111250 w 1425575"/>
              <a:gd name="connsiteY16" fmla="*/ 82575 h 92124"/>
              <a:gd name="connsiteX17" fmla="*/ 1196975 w 1425575"/>
              <a:gd name="connsiteY17" fmla="*/ 15900 h 92124"/>
              <a:gd name="connsiteX18" fmla="*/ 1276350 w 1425575"/>
              <a:gd name="connsiteY18" fmla="*/ 92100 h 92124"/>
              <a:gd name="connsiteX19" fmla="*/ 1377950 w 1425575"/>
              <a:gd name="connsiteY19" fmla="*/ 6375 h 92124"/>
              <a:gd name="connsiteX20" fmla="*/ 1425575 w 1425575"/>
              <a:gd name="connsiteY20" fmla="*/ 60350 h 92124"/>
              <a:gd name="connsiteX0" fmla="*/ 0 w 1377950"/>
              <a:gd name="connsiteY0" fmla="*/ 69875 h 92124"/>
              <a:gd name="connsiteX1" fmla="*/ 88900 w 1377950"/>
              <a:gd name="connsiteY1" fmla="*/ 12725 h 92124"/>
              <a:gd name="connsiteX2" fmla="*/ 155575 w 1377950"/>
              <a:gd name="connsiteY2" fmla="*/ 66700 h 92124"/>
              <a:gd name="connsiteX3" fmla="*/ 228600 w 1377950"/>
              <a:gd name="connsiteY3" fmla="*/ 12725 h 92124"/>
              <a:gd name="connsiteX4" fmla="*/ 285750 w 1377950"/>
              <a:gd name="connsiteY4" fmla="*/ 76225 h 92124"/>
              <a:gd name="connsiteX5" fmla="*/ 365125 w 1377950"/>
              <a:gd name="connsiteY5" fmla="*/ 15900 h 92124"/>
              <a:gd name="connsiteX6" fmla="*/ 428625 w 1377950"/>
              <a:gd name="connsiteY6" fmla="*/ 76225 h 92124"/>
              <a:gd name="connsiteX7" fmla="*/ 504825 w 1377950"/>
              <a:gd name="connsiteY7" fmla="*/ 15900 h 92124"/>
              <a:gd name="connsiteX8" fmla="*/ 565150 w 1377950"/>
              <a:gd name="connsiteY8" fmla="*/ 79400 h 92124"/>
              <a:gd name="connsiteX9" fmla="*/ 635000 w 1377950"/>
              <a:gd name="connsiteY9" fmla="*/ 9550 h 92124"/>
              <a:gd name="connsiteX10" fmla="*/ 704850 w 1377950"/>
              <a:gd name="connsiteY10" fmla="*/ 73050 h 92124"/>
              <a:gd name="connsiteX11" fmla="*/ 768350 w 1377950"/>
              <a:gd name="connsiteY11" fmla="*/ 15900 h 92124"/>
              <a:gd name="connsiteX12" fmla="*/ 825500 w 1377950"/>
              <a:gd name="connsiteY12" fmla="*/ 88925 h 92124"/>
              <a:gd name="connsiteX13" fmla="*/ 920750 w 1377950"/>
              <a:gd name="connsiteY13" fmla="*/ 25 h 92124"/>
              <a:gd name="connsiteX14" fmla="*/ 968375 w 1377950"/>
              <a:gd name="connsiteY14" fmla="*/ 79400 h 92124"/>
              <a:gd name="connsiteX15" fmla="*/ 1050925 w 1377950"/>
              <a:gd name="connsiteY15" fmla="*/ 3200 h 92124"/>
              <a:gd name="connsiteX16" fmla="*/ 1111250 w 1377950"/>
              <a:gd name="connsiteY16" fmla="*/ 82575 h 92124"/>
              <a:gd name="connsiteX17" fmla="*/ 1196975 w 1377950"/>
              <a:gd name="connsiteY17" fmla="*/ 15900 h 92124"/>
              <a:gd name="connsiteX18" fmla="*/ 1276350 w 1377950"/>
              <a:gd name="connsiteY18" fmla="*/ 92100 h 92124"/>
              <a:gd name="connsiteX19" fmla="*/ 1377950 w 1377950"/>
              <a:gd name="connsiteY19" fmla="*/ 6375 h 9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77950" h="92124">
                <a:moveTo>
                  <a:pt x="0" y="69875"/>
                </a:moveTo>
                <a:cubicBezTo>
                  <a:pt x="31485" y="41564"/>
                  <a:pt x="62971" y="13254"/>
                  <a:pt x="88900" y="12725"/>
                </a:cubicBezTo>
                <a:cubicBezTo>
                  <a:pt x="114829" y="12196"/>
                  <a:pt x="132292" y="66700"/>
                  <a:pt x="155575" y="66700"/>
                </a:cubicBezTo>
                <a:cubicBezTo>
                  <a:pt x="178858" y="66700"/>
                  <a:pt x="206904" y="11138"/>
                  <a:pt x="228600" y="12725"/>
                </a:cubicBezTo>
                <a:cubicBezTo>
                  <a:pt x="250296" y="14312"/>
                  <a:pt x="262996" y="75696"/>
                  <a:pt x="285750" y="76225"/>
                </a:cubicBezTo>
                <a:cubicBezTo>
                  <a:pt x="308504" y="76754"/>
                  <a:pt x="341313" y="15900"/>
                  <a:pt x="365125" y="15900"/>
                </a:cubicBezTo>
                <a:cubicBezTo>
                  <a:pt x="388937" y="15900"/>
                  <a:pt x="405342" y="76225"/>
                  <a:pt x="428625" y="76225"/>
                </a:cubicBezTo>
                <a:cubicBezTo>
                  <a:pt x="451908" y="76225"/>
                  <a:pt x="482071" y="15371"/>
                  <a:pt x="504825" y="15900"/>
                </a:cubicBezTo>
                <a:cubicBezTo>
                  <a:pt x="527579" y="16429"/>
                  <a:pt x="543454" y="80458"/>
                  <a:pt x="565150" y="79400"/>
                </a:cubicBezTo>
                <a:cubicBezTo>
                  <a:pt x="586846" y="78342"/>
                  <a:pt x="611717" y="10608"/>
                  <a:pt x="635000" y="9550"/>
                </a:cubicBezTo>
                <a:cubicBezTo>
                  <a:pt x="658283" y="8492"/>
                  <a:pt x="682625" y="71992"/>
                  <a:pt x="704850" y="73050"/>
                </a:cubicBezTo>
                <a:cubicBezTo>
                  <a:pt x="727075" y="74108"/>
                  <a:pt x="748242" y="13254"/>
                  <a:pt x="768350" y="15900"/>
                </a:cubicBezTo>
                <a:cubicBezTo>
                  <a:pt x="788458" y="18546"/>
                  <a:pt x="800100" y="91571"/>
                  <a:pt x="825500" y="88925"/>
                </a:cubicBezTo>
                <a:cubicBezTo>
                  <a:pt x="850900" y="86279"/>
                  <a:pt x="896937" y="1613"/>
                  <a:pt x="920750" y="25"/>
                </a:cubicBezTo>
                <a:cubicBezTo>
                  <a:pt x="944563" y="-1563"/>
                  <a:pt x="946679" y="78871"/>
                  <a:pt x="968375" y="79400"/>
                </a:cubicBezTo>
                <a:cubicBezTo>
                  <a:pt x="990071" y="79929"/>
                  <a:pt x="1027113" y="2671"/>
                  <a:pt x="1050925" y="3200"/>
                </a:cubicBezTo>
                <a:cubicBezTo>
                  <a:pt x="1074737" y="3729"/>
                  <a:pt x="1086908" y="80458"/>
                  <a:pt x="1111250" y="82575"/>
                </a:cubicBezTo>
                <a:cubicBezTo>
                  <a:pt x="1135592" y="84692"/>
                  <a:pt x="1169458" y="14313"/>
                  <a:pt x="1196975" y="15900"/>
                </a:cubicBezTo>
                <a:cubicBezTo>
                  <a:pt x="1224492" y="17487"/>
                  <a:pt x="1246188" y="93687"/>
                  <a:pt x="1276350" y="92100"/>
                </a:cubicBezTo>
                <a:cubicBezTo>
                  <a:pt x="1306512" y="90513"/>
                  <a:pt x="1353079" y="11667"/>
                  <a:pt x="1377950" y="637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645546" y="3857553"/>
            <a:ext cx="4856085" cy="0"/>
          </a:xfrm>
          <a:prstGeom prst="straightConnector1">
            <a:avLst/>
          </a:prstGeom>
          <a:ln w="5080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448" y="1420991"/>
            <a:ext cx="3631617" cy="513330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03" y="2521102"/>
            <a:ext cx="1086668" cy="108666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471950" y="2776773"/>
            <a:ext cx="2162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 smtClean="0"/>
              <a:t>MuseScore</a:t>
            </a:r>
            <a:r>
              <a:rPr lang="en-US" altLang="ko-KR" sz="2400" dirty="0" smtClean="0"/>
              <a:t> 3</a:t>
            </a:r>
          </a:p>
          <a:p>
            <a:pPr algn="ctr"/>
            <a:r>
              <a:rPr lang="ko-KR" altLang="en-US" sz="2400" dirty="0" smtClean="0"/>
              <a:t>실행 파일</a:t>
            </a:r>
            <a:r>
              <a:rPr lang="en-US" altLang="ko-KR" sz="2400" dirty="0" smtClean="0"/>
              <a:t>(.exe)</a:t>
            </a:r>
            <a:endParaRPr lang="ko-KR" alt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3837451" y="4009027"/>
            <a:ext cx="2299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CLI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커맨드 명령</a:t>
            </a:r>
            <a:endParaRPr lang="ko-KR" altLang="en-US" sz="24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295" y="5477620"/>
            <a:ext cx="6649378" cy="27626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295" y="5753884"/>
            <a:ext cx="4677428" cy="285790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818776" y="6084124"/>
            <a:ext cx="20514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3629025" y="4591050"/>
            <a:ext cx="756946" cy="8865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50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20" grpId="0" animBg="1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4-2. </a:t>
            </a:r>
            <a:r>
              <a:rPr lang="ko-KR" altLang="en-US" dirty="0"/>
              <a:t>시행 착오 </a:t>
            </a:r>
            <a:r>
              <a:rPr lang="en-US" altLang="ko-KR" dirty="0"/>
              <a:t>– </a:t>
            </a:r>
            <a:r>
              <a:rPr lang="ko-KR" altLang="en-US" dirty="0" smtClean="0"/>
              <a:t>더 좋은 품질의 악보</a:t>
            </a:r>
            <a:r>
              <a:rPr lang="en-US" altLang="ko-KR" dirty="0" smtClean="0"/>
              <a:t>(.</a:t>
            </a:r>
            <a:r>
              <a:rPr lang="en-US" altLang="ko-KR" dirty="0" err="1" smtClean="0"/>
              <a:t>png</a:t>
            </a:r>
            <a:r>
              <a:rPr lang="en-US" altLang="ko-KR" dirty="0" smtClean="0"/>
              <a:t>) </a:t>
            </a:r>
            <a:r>
              <a:rPr lang="ko-KR" altLang="en-US" dirty="0" smtClean="0"/>
              <a:t>파일 생성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9" y="1450661"/>
            <a:ext cx="5391902" cy="22386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7301" r="37574"/>
          <a:stretch/>
        </p:blipFill>
        <p:spPr>
          <a:xfrm>
            <a:off x="706939" y="4144084"/>
            <a:ext cx="2216075" cy="22958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912" y="4140512"/>
            <a:ext cx="649809" cy="23252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890" y="4140992"/>
            <a:ext cx="624146" cy="22989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04269" y="2679055"/>
            <a:ext cx="456566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- </a:t>
            </a:r>
            <a:r>
              <a:rPr lang="en-US" altLang="ko-KR" sz="2000" dirty="0" err="1" smtClean="0"/>
              <a:t>MuseScore</a:t>
            </a:r>
            <a:r>
              <a:rPr lang="en-US" altLang="ko-KR" sz="2000" dirty="0" smtClean="0"/>
              <a:t> 3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악보 생성의 아쉬운 점 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대부분의 긴 음을 이음줄로 연결하여 악보를 읽기 불편하게 만듦</a:t>
            </a:r>
            <a:endParaRPr lang="en-US" altLang="ko-KR" sz="20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불필요한 음자리표 변화</a:t>
            </a:r>
            <a:endParaRPr lang="en-US" altLang="ko-KR" sz="2000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4055216" y="1901825"/>
            <a:ext cx="1783610" cy="20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142229" y="4336301"/>
            <a:ext cx="713172" cy="7131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197215" y="5339530"/>
            <a:ext cx="976751" cy="9767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486581" y="4336301"/>
            <a:ext cx="633732" cy="6337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522989" y="5806197"/>
            <a:ext cx="633732" cy="6337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826" y="2101850"/>
            <a:ext cx="577205" cy="577205"/>
          </a:xfrm>
          <a:prstGeom prst="rect">
            <a:avLst/>
          </a:prstGeom>
        </p:spPr>
      </p:pic>
      <p:sp>
        <p:nvSpPr>
          <p:cNvPr id="17" name="아래쪽 화살표 16"/>
          <p:cNvSpPr/>
          <p:nvPr/>
        </p:nvSpPr>
        <p:spPr>
          <a:xfrm rot="16200000">
            <a:off x="7138287" y="5481785"/>
            <a:ext cx="353884" cy="468454"/>
          </a:xfrm>
          <a:prstGeom prst="downArrow">
            <a:avLst/>
          </a:prstGeom>
          <a:solidFill>
            <a:srgbClr val="F79646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763679" y="5362069"/>
            <a:ext cx="3956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악보 이미지도 </a:t>
            </a:r>
            <a:r>
              <a:rPr lang="en-US" altLang="ko-KR" sz="2000" dirty="0" smtClean="0"/>
              <a:t>AI </a:t>
            </a:r>
            <a:r>
              <a:rPr lang="ko-KR" altLang="en-US" sz="2000" dirty="0" smtClean="0"/>
              <a:t>모델을 사용해서</a:t>
            </a:r>
            <a:endParaRPr lang="en-US" altLang="ko-KR" sz="2000" dirty="0" smtClean="0"/>
          </a:p>
          <a:p>
            <a:r>
              <a:rPr lang="ko-KR" altLang="en-US" sz="2000" dirty="0" smtClean="0"/>
              <a:t>생성해보면 어떨까</a:t>
            </a:r>
            <a:r>
              <a:rPr lang="en-US" altLang="ko-KR" sz="2000" dirty="0" smtClean="0"/>
              <a:t>?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9276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4-2. </a:t>
            </a:r>
            <a:r>
              <a:rPr lang="ko-KR" altLang="en-US" dirty="0"/>
              <a:t>시행 착오 </a:t>
            </a:r>
            <a:r>
              <a:rPr lang="en-US" altLang="ko-KR" dirty="0"/>
              <a:t>– </a:t>
            </a:r>
            <a:r>
              <a:rPr lang="ko-KR" altLang="en-US" dirty="0"/>
              <a:t>더 좋은 품질의 악보</a:t>
            </a:r>
            <a:r>
              <a:rPr lang="en-US" altLang="ko-KR" dirty="0"/>
              <a:t>(.</a:t>
            </a:r>
            <a:r>
              <a:rPr lang="en-US" altLang="ko-KR" dirty="0" err="1"/>
              <a:t>png</a:t>
            </a:r>
            <a:r>
              <a:rPr lang="en-US" altLang="ko-KR" dirty="0"/>
              <a:t>) </a:t>
            </a:r>
            <a:r>
              <a:rPr lang="ko-KR" altLang="en-US" dirty="0"/>
              <a:t>파일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/ </a:t>
            </a:r>
            <a:r>
              <a:rPr lang="en-US" altLang="ko-KR" dirty="0" err="1"/>
              <a:t>CycleGAN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309" y="1243892"/>
            <a:ext cx="4645857" cy="50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554" y="943781"/>
            <a:ext cx="2880000" cy="19887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6" y="3675115"/>
            <a:ext cx="5760000" cy="20101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7096" y="2575579"/>
            <a:ext cx="46777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Generator </a:t>
            </a:r>
            <a:r>
              <a:rPr lang="en-US" altLang="ko-KR" sz="1400" b="1" dirty="0">
                <a:solidFill>
                  <a:srgbClr val="FF0000"/>
                </a:solidFill>
              </a:rPr>
              <a:t>G: X -&gt; Y </a:t>
            </a:r>
            <a:r>
              <a:rPr lang="ko-KR" altLang="en-US" sz="1400" b="1" dirty="0">
                <a:solidFill>
                  <a:srgbClr val="FF0000"/>
                </a:solidFill>
              </a:rPr>
              <a:t>변환하는 방법 학습</a:t>
            </a:r>
          </a:p>
          <a:p>
            <a:r>
              <a:rPr lang="en-US" altLang="ko-KR" sz="1400" b="1" dirty="0">
                <a:solidFill>
                  <a:srgbClr val="FF0000"/>
                </a:solidFill>
              </a:rPr>
              <a:t>Generator F: Y -&gt; X </a:t>
            </a:r>
            <a:r>
              <a:rPr lang="ko-KR" altLang="en-US" sz="1400" b="1" dirty="0">
                <a:solidFill>
                  <a:srgbClr val="FF0000"/>
                </a:solidFill>
              </a:rPr>
              <a:t>변환하는 방법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학습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Discriminator </a:t>
            </a:r>
            <a:r>
              <a:rPr lang="en-US" altLang="ko-KR" sz="1400" b="1" dirty="0" err="1">
                <a:solidFill>
                  <a:srgbClr val="FF0000"/>
                </a:solidFill>
              </a:rPr>
              <a:t>Dx</a:t>
            </a:r>
            <a:r>
              <a:rPr lang="en-US" altLang="ko-KR" sz="1400" b="1" dirty="0">
                <a:solidFill>
                  <a:srgbClr val="FF0000"/>
                </a:solidFill>
              </a:rPr>
              <a:t>: X</a:t>
            </a:r>
            <a:r>
              <a:rPr lang="ko-KR" altLang="en-US" sz="1400" b="1" dirty="0">
                <a:solidFill>
                  <a:srgbClr val="FF0000"/>
                </a:solidFill>
              </a:rPr>
              <a:t>와 </a:t>
            </a:r>
            <a:r>
              <a:rPr lang="en-US" altLang="ko-KR" sz="1400" b="1" dirty="0">
                <a:solidFill>
                  <a:srgbClr val="FF0000"/>
                </a:solidFill>
              </a:rPr>
              <a:t>X’ = F(Y)</a:t>
            </a:r>
            <a:r>
              <a:rPr lang="ko-KR" altLang="en-US" sz="1400" b="1" dirty="0">
                <a:solidFill>
                  <a:srgbClr val="FF0000"/>
                </a:solidFill>
              </a:rPr>
              <a:t>를 구별하는 방법 학습</a:t>
            </a:r>
          </a:p>
          <a:p>
            <a:r>
              <a:rPr lang="en-US" altLang="ko-KR" sz="1400" b="1" dirty="0">
                <a:solidFill>
                  <a:srgbClr val="FF0000"/>
                </a:solidFill>
              </a:rPr>
              <a:t>Discriminator </a:t>
            </a:r>
            <a:r>
              <a:rPr lang="en-US" altLang="ko-KR" sz="1400" b="1" dirty="0" err="1">
                <a:solidFill>
                  <a:srgbClr val="FF0000"/>
                </a:solidFill>
              </a:rPr>
              <a:t>Dy</a:t>
            </a:r>
            <a:r>
              <a:rPr lang="en-US" altLang="ko-KR" sz="1400" b="1" dirty="0">
                <a:solidFill>
                  <a:srgbClr val="FF0000"/>
                </a:solidFill>
              </a:rPr>
              <a:t>: Y</a:t>
            </a:r>
            <a:r>
              <a:rPr lang="ko-KR" altLang="en-US" sz="1400" b="1" dirty="0">
                <a:solidFill>
                  <a:srgbClr val="FF0000"/>
                </a:solidFill>
              </a:rPr>
              <a:t>와 </a:t>
            </a:r>
            <a:r>
              <a:rPr lang="en-US" altLang="ko-KR" sz="1400" b="1" dirty="0">
                <a:solidFill>
                  <a:srgbClr val="FF0000"/>
                </a:solidFill>
              </a:rPr>
              <a:t>Y’ = G(X)</a:t>
            </a:r>
            <a:r>
              <a:rPr lang="ko-KR" altLang="en-US" sz="1400" b="1" dirty="0">
                <a:solidFill>
                  <a:srgbClr val="FF0000"/>
                </a:solidFill>
              </a:rPr>
              <a:t>를 구별하는 방법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학습</a:t>
            </a:r>
            <a:endParaRPr lang="ko-KR" altLang="en-US" sz="1400" b="1" dirty="0">
              <a:solidFill>
                <a:srgbClr val="FF0000"/>
              </a:solidFill>
            </a:endParaRPr>
          </a:p>
          <a:p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7096" y="5685255"/>
            <a:ext cx="39709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G(X) = Y’ </a:t>
            </a:r>
            <a:r>
              <a:rPr lang="ko-KR" altLang="en-US" sz="1400" b="1" dirty="0">
                <a:solidFill>
                  <a:srgbClr val="FF0000"/>
                </a:solidFill>
              </a:rPr>
              <a:t>생성 </a:t>
            </a:r>
            <a:r>
              <a:rPr lang="en-US" altLang="ko-KR" sz="1400" b="1" dirty="0">
                <a:solidFill>
                  <a:srgbClr val="FF0000"/>
                </a:solidFill>
              </a:rPr>
              <a:t>-&gt; F(Y’) = X’ </a:t>
            </a:r>
            <a:r>
              <a:rPr lang="ko-KR" altLang="en-US" sz="1400" b="1" dirty="0">
                <a:solidFill>
                  <a:srgbClr val="FF0000"/>
                </a:solidFill>
              </a:rPr>
              <a:t>순환 이미지 생성</a:t>
            </a:r>
          </a:p>
          <a:p>
            <a:r>
              <a:rPr lang="en-US" altLang="ko-KR" sz="1400" b="1" dirty="0">
                <a:solidFill>
                  <a:srgbClr val="FF0000"/>
                </a:solidFill>
              </a:rPr>
              <a:t>X</a:t>
            </a:r>
            <a:r>
              <a:rPr lang="ko-KR" altLang="en-US" sz="1400" b="1" dirty="0">
                <a:solidFill>
                  <a:srgbClr val="FF0000"/>
                </a:solidFill>
              </a:rPr>
              <a:t>와 </a:t>
            </a:r>
            <a:r>
              <a:rPr lang="en-US" altLang="ko-KR" sz="1400" b="1" dirty="0">
                <a:solidFill>
                  <a:srgbClr val="FF0000"/>
                </a:solidFill>
              </a:rPr>
              <a:t>X’ </a:t>
            </a:r>
            <a:r>
              <a:rPr lang="ko-KR" altLang="en-US" sz="1400" b="1" dirty="0">
                <a:solidFill>
                  <a:srgbClr val="FF0000"/>
                </a:solidFill>
              </a:rPr>
              <a:t>사이의 평균 오차 계산</a:t>
            </a:r>
          </a:p>
          <a:p>
            <a:r>
              <a:rPr lang="en-US" altLang="ko-KR" sz="1400" b="1" dirty="0">
                <a:solidFill>
                  <a:srgbClr val="FF0000"/>
                </a:solidFill>
              </a:rPr>
              <a:t>G(Y) = X’ </a:t>
            </a:r>
            <a:r>
              <a:rPr lang="ko-KR" altLang="en-US" sz="1400" b="1" dirty="0">
                <a:solidFill>
                  <a:srgbClr val="FF0000"/>
                </a:solidFill>
              </a:rPr>
              <a:t>생성 </a:t>
            </a:r>
            <a:r>
              <a:rPr lang="en-US" altLang="ko-KR" sz="1400" b="1" dirty="0">
                <a:solidFill>
                  <a:srgbClr val="FF0000"/>
                </a:solidFill>
              </a:rPr>
              <a:t>-&gt; F(X’) = Y’ </a:t>
            </a:r>
            <a:r>
              <a:rPr lang="ko-KR" altLang="en-US" sz="1400" b="1" dirty="0">
                <a:solidFill>
                  <a:srgbClr val="FF0000"/>
                </a:solidFill>
              </a:rPr>
              <a:t>순환 이미지 생성</a:t>
            </a:r>
          </a:p>
          <a:p>
            <a:r>
              <a:rPr lang="en-US" altLang="ko-KR" sz="1400" b="1" dirty="0">
                <a:solidFill>
                  <a:srgbClr val="FF0000"/>
                </a:solidFill>
              </a:rPr>
              <a:t>Y</a:t>
            </a:r>
            <a:r>
              <a:rPr lang="ko-KR" altLang="en-US" sz="1400" b="1" dirty="0">
                <a:solidFill>
                  <a:srgbClr val="FF0000"/>
                </a:solidFill>
              </a:rPr>
              <a:t>와 </a:t>
            </a:r>
            <a:r>
              <a:rPr lang="en-US" altLang="ko-KR" sz="1400" b="1" dirty="0">
                <a:solidFill>
                  <a:srgbClr val="FF0000"/>
                </a:solidFill>
              </a:rPr>
              <a:t>Y’ </a:t>
            </a:r>
            <a:r>
              <a:rPr lang="ko-KR" altLang="en-US" sz="1400" b="1" dirty="0">
                <a:solidFill>
                  <a:srgbClr val="FF0000"/>
                </a:solidFill>
              </a:rPr>
              <a:t>사이의 평균 오차 계산</a:t>
            </a:r>
          </a:p>
        </p:txBody>
      </p:sp>
    </p:spTree>
    <p:extLst>
      <p:ext uri="{BB962C8B-B14F-4D97-AF65-F5344CB8AC3E}">
        <p14:creationId xmlns:p14="http://schemas.microsoft.com/office/powerpoint/2010/main" val="307560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4-2. </a:t>
            </a:r>
            <a:r>
              <a:rPr lang="ko-KR" altLang="en-US" dirty="0"/>
              <a:t>시행 착오 </a:t>
            </a:r>
            <a:r>
              <a:rPr lang="en-US" altLang="ko-KR" dirty="0"/>
              <a:t>– </a:t>
            </a:r>
            <a:r>
              <a:rPr lang="ko-KR" altLang="en-US" dirty="0"/>
              <a:t>더 좋은 품질의 악보</a:t>
            </a:r>
            <a:r>
              <a:rPr lang="en-US" altLang="ko-KR" dirty="0"/>
              <a:t>(.</a:t>
            </a:r>
            <a:r>
              <a:rPr lang="en-US" altLang="ko-KR" dirty="0" err="1"/>
              <a:t>png</a:t>
            </a:r>
            <a:r>
              <a:rPr lang="en-US" altLang="ko-KR" dirty="0"/>
              <a:t>) </a:t>
            </a:r>
            <a:r>
              <a:rPr lang="ko-KR" altLang="en-US" dirty="0"/>
              <a:t>파일 생성 </a:t>
            </a:r>
            <a:r>
              <a:rPr lang="en-US" altLang="ko-KR" dirty="0"/>
              <a:t>/ </a:t>
            </a:r>
            <a:r>
              <a:rPr lang="en-US" altLang="ko-KR" dirty="0" err="1"/>
              <a:t>CycleGAN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307" y="2672417"/>
            <a:ext cx="3840000" cy="28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354" y="2672417"/>
            <a:ext cx="3840000" cy="28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1080" y="5552417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MIDI </a:t>
            </a:r>
            <a:r>
              <a:rPr lang="ko-KR" altLang="en-US" b="1" dirty="0" smtClean="0"/>
              <a:t>파일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173065" y="5552417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PNG </a:t>
            </a:r>
            <a:r>
              <a:rPr lang="ko-KR" altLang="en-US" b="1" dirty="0" smtClean="0"/>
              <a:t>파일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372235" y="1886603"/>
            <a:ext cx="1202573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생성기</a:t>
            </a:r>
            <a:r>
              <a:rPr lang="ko-KR" altLang="en-US" b="1" dirty="0" smtClean="0"/>
              <a:t>  </a:t>
            </a:r>
            <a:r>
              <a:rPr lang="en-US" altLang="ko-KR" b="1" dirty="0" smtClean="0"/>
              <a:t>G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450231" y="5293725"/>
            <a:ext cx="1156086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생성기</a:t>
            </a:r>
            <a:r>
              <a:rPr lang="ko-KR" altLang="en-US" b="1" dirty="0" smtClean="0"/>
              <a:t>  </a:t>
            </a:r>
            <a:r>
              <a:rPr lang="en-US" altLang="ko-KR" b="1" dirty="0" smtClean="0"/>
              <a:t>F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519754" y="1734041"/>
            <a:ext cx="1255472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판별기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Dx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430494" y="1734041"/>
            <a:ext cx="1253869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판별기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Dy</a:t>
            </a:r>
            <a:endParaRPr lang="ko-KR" altLang="en-US" b="1" dirty="0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9057429" y="2255935"/>
            <a:ext cx="0" cy="736766"/>
          </a:xfrm>
          <a:prstGeom prst="straightConnector1">
            <a:avLst/>
          </a:prstGeom>
          <a:ln w="5080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3147490" y="2255935"/>
            <a:ext cx="0" cy="736766"/>
          </a:xfrm>
          <a:prstGeom prst="straightConnector1">
            <a:avLst/>
          </a:prstGeom>
          <a:ln w="5080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4060243" y="2479060"/>
            <a:ext cx="3543109" cy="387662"/>
            <a:chOff x="2731188" y="3586644"/>
            <a:chExt cx="2464213" cy="387662"/>
          </a:xfrm>
        </p:grpSpPr>
        <p:sp>
          <p:nvSpPr>
            <p:cNvPr id="25" name="자유형 24"/>
            <p:cNvSpPr/>
            <p:nvPr/>
          </p:nvSpPr>
          <p:spPr>
            <a:xfrm>
              <a:off x="2731188" y="3586644"/>
              <a:ext cx="2458528" cy="345056"/>
            </a:xfrm>
            <a:custGeom>
              <a:avLst/>
              <a:gdLst>
                <a:gd name="connsiteX0" fmla="*/ 0 w 2458528"/>
                <a:gd name="connsiteY0" fmla="*/ 189919 h 215798"/>
                <a:gd name="connsiteX1" fmla="*/ 1233577 w 2458528"/>
                <a:gd name="connsiteY1" fmla="*/ 138 h 215798"/>
                <a:gd name="connsiteX2" fmla="*/ 2458528 w 2458528"/>
                <a:gd name="connsiteY2" fmla="*/ 215798 h 21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8528" h="215798">
                  <a:moveTo>
                    <a:pt x="0" y="189919"/>
                  </a:moveTo>
                  <a:cubicBezTo>
                    <a:pt x="411911" y="92872"/>
                    <a:pt x="823822" y="-4175"/>
                    <a:pt x="1233577" y="138"/>
                  </a:cubicBezTo>
                  <a:cubicBezTo>
                    <a:pt x="1643332" y="4451"/>
                    <a:pt x="2050930" y="110124"/>
                    <a:pt x="2458528" y="215798"/>
                  </a:cubicBezTo>
                </a:path>
              </a:pathLst>
            </a:custGeom>
            <a:noFill/>
            <a:ln w="50800">
              <a:solidFill>
                <a:srgbClr val="F79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연결선 25"/>
            <p:cNvCxnSpPr>
              <a:stCxn id="25" idx="2"/>
            </p:cNvCxnSpPr>
            <p:nvPr/>
          </p:nvCxnSpPr>
          <p:spPr>
            <a:xfrm flipH="1" flipV="1">
              <a:off x="5022850" y="3714750"/>
              <a:ext cx="166866" cy="216950"/>
            </a:xfrm>
            <a:prstGeom prst="line">
              <a:avLst/>
            </a:prstGeom>
            <a:ln w="50800"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V="1">
              <a:off x="4933950" y="3933391"/>
              <a:ext cx="261451" cy="40915"/>
            </a:xfrm>
            <a:prstGeom prst="line">
              <a:avLst/>
            </a:prstGeom>
            <a:ln w="50800"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 rot="10800000">
            <a:off x="4197881" y="5511976"/>
            <a:ext cx="3543109" cy="387662"/>
            <a:chOff x="2731188" y="3586644"/>
            <a:chExt cx="2464213" cy="387662"/>
          </a:xfrm>
        </p:grpSpPr>
        <p:sp>
          <p:nvSpPr>
            <p:cNvPr id="33" name="자유형 32"/>
            <p:cNvSpPr/>
            <p:nvPr/>
          </p:nvSpPr>
          <p:spPr>
            <a:xfrm>
              <a:off x="2731188" y="3586644"/>
              <a:ext cx="2458528" cy="345056"/>
            </a:xfrm>
            <a:custGeom>
              <a:avLst/>
              <a:gdLst>
                <a:gd name="connsiteX0" fmla="*/ 0 w 2458528"/>
                <a:gd name="connsiteY0" fmla="*/ 189919 h 215798"/>
                <a:gd name="connsiteX1" fmla="*/ 1233577 w 2458528"/>
                <a:gd name="connsiteY1" fmla="*/ 138 h 215798"/>
                <a:gd name="connsiteX2" fmla="*/ 2458528 w 2458528"/>
                <a:gd name="connsiteY2" fmla="*/ 215798 h 21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8528" h="215798">
                  <a:moveTo>
                    <a:pt x="0" y="189919"/>
                  </a:moveTo>
                  <a:cubicBezTo>
                    <a:pt x="411911" y="92872"/>
                    <a:pt x="823822" y="-4175"/>
                    <a:pt x="1233577" y="138"/>
                  </a:cubicBezTo>
                  <a:cubicBezTo>
                    <a:pt x="1643332" y="4451"/>
                    <a:pt x="2050930" y="110124"/>
                    <a:pt x="2458528" y="215798"/>
                  </a:cubicBezTo>
                </a:path>
              </a:pathLst>
            </a:custGeom>
            <a:noFill/>
            <a:ln w="50800">
              <a:solidFill>
                <a:srgbClr val="F79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/>
            <p:cNvCxnSpPr>
              <a:stCxn id="33" idx="2"/>
            </p:cNvCxnSpPr>
            <p:nvPr/>
          </p:nvCxnSpPr>
          <p:spPr>
            <a:xfrm flipH="1" flipV="1">
              <a:off x="5022850" y="3714750"/>
              <a:ext cx="166866" cy="216950"/>
            </a:xfrm>
            <a:prstGeom prst="line">
              <a:avLst/>
            </a:prstGeom>
            <a:ln w="50800"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4933950" y="3933391"/>
              <a:ext cx="261451" cy="40915"/>
            </a:xfrm>
            <a:prstGeom prst="line">
              <a:avLst/>
            </a:prstGeom>
            <a:ln w="50800"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10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4-2. </a:t>
            </a:r>
            <a:r>
              <a:rPr lang="ko-KR" altLang="en-US" dirty="0"/>
              <a:t>시행 착오 </a:t>
            </a:r>
            <a:r>
              <a:rPr lang="en-US" altLang="ko-KR" dirty="0"/>
              <a:t>– </a:t>
            </a:r>
            <a:r>
              <a:rPr lang="ko-KR" altLang="en-US" dirty="0"/>
              <a:t>더 좋은 품질의 악보</a:t>
            </a:r>
            <a:r>
              <a:rPr lang="en-US" altLang="ko-KR" dirty="0"/>
              <a:t>(.</a:t>
            </a:r>
            <a:r>
              <a:rPr lang="en-US" altLang="ko-KR" dirty="0" err="1"/>
              <a:t>png</a:t>
            </a:r>
            <a:r>
              <a:rPr lang="en-US" altLang="ko-KR" dirty="0"/>
              <a:t>) </a:t>
            </a:r>
            <a:r>
              <a:rPr lang="ko-KR" altLang="en-US" dirty="0"/>
              <a:t>파일 생성 </a:t>
            </a:r>
            <a:r>
              <a:rPr lang="en-US" altLang="ko-KR" dirty="0"/>
              <a:t>/ </a:t>
            </a:r>
            <a:r>
              <a:rPr lang="en-US" altLang="ko-KR" dirty="0" err="1" smtClean="0"/>
              <a:t>CycleGAN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00" y="1236448"/>
            <a:ext cx="5760000" cy="43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575" y="1236448"/>
            <a:ext cx="5760000" cy="432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05906" y="1247778"/>
            <a:ext cx="1957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1170 Epochs</a:t>
            </a:r>
            <a:endParaRPr lang="ko-KR" altLang="en-US" sz="2400" dirty="0" smtClean="0">
              <a:solidFill>
                <a:srgbClr val="FF0000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3278066" y="3147873"/>
            <a:ext cx="220030" cy="497149"/>
          </a:xfrm>
          <a:prstGeom prst="downArrow">
            <a:avLst/>
          </a:prstGeom>
          <a:solidFill>
            <a:srgbClr val="F79646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29800" y="555644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실패 원인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10" name="아래쪽 화살표 9"/>
          <p:cNvSpPr/>
          <p:nvPr/>
        </p:nvSpPr>
        <p:spPr>
          <a:xfrm>
            <a:off x="8571560" y="3147873"/>
            <a:ext cx="220030" cy="497149"/>
          </a:xfrm>
          <a:prstGeom prst="downArrow">
            <a:avLst/>
          </a:prstGeom>
          <a:solidFill>
            <a:srgbClr val="F79646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498096" y="3211781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G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826573" y="321178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</a:t>
            </a:r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4100318" y="5140948"/>
            <a:ext cx="56342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 smtClean="0"/>
              <a:t>MIDI</a:t>
            </a:r>
            <a:r>
              <a:rPr lang="ko-KR" altLang="en-US" sz="2400" dirty="0" smtClean="0"/>
              <a:t>와 </a:t>
            </a:r>
            <a:r>
              <a:rPr lang="ko-KR" altLang="en-US" sz="2400" dirty="0"/>
              <a:t>악보의 데이터 </a:t>
            </a:r>
            <a:r>
              <a:rPr lang="ko-KR" altLang="en-US" sz="2400" dirty="0" smtClean="0"/>
              <a:t>양 </a:t>
            </a:r>
            <a:r>
              <a:rPr lang="ko-KR" altLang="en-US" sz="2400" dirty="0" smtClean="0"/>
              <a:t>부족</a:t>
            </a:r>
            <a:endParaRPr lang="en-US" altLang="ko-KR" sz="2400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 smtClean="0"/>
              <a:t>MIDI </a:t>
            </a:r>
            <a:r>
              <a:rPr lang="ko-KR" altLang="en-US" sz="2400" dirty="0"/>
              <a:t>도메인과 악보 도메인의 </a:t>
            </a:r>
            <a:r>
              <a:rPr lang="ko-KR" altLang="en-US" sz="2400" dirty="0" smtClean="0"/>
              <a:t>연관성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322401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48650" y="5400675"/>
            <a:ext cx="36844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&lt;R&amp;R&gt;</a:t>
            </a: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문정환</a:t>
            </a:r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</a:rPr>
              <a:t>주제 및 아이디어 제안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윤희승</a:t>
            </a:r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</a:rPr>
              <a:t>시스템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서비스 구축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최명수</a:t>
            </a:r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</a:rPr>
              <a:t>자료 병합 후 </a:t>
            </a:r>
            <a:r>
              <a:rPr lang="en-US" altLang="ko-KR" b="1" dirty="0" err="1" smtClean="0">
                <a:solidFill>
                  <a:schemeClr val="bg1"/>
                </a:solidFill>
              </a:rPr>
              <a:t>ppt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제작</a:t>
            </a:r>
            <a:r>
              <a:rPr lang="en-US" altLang="ko-KR" b="1" dirty="0" smtClean="0">
                <a:solidFill>
                  <a:schemeClr val="bg1"/>
                </a:solidFill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</a:rPr>
              <a:t>발표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2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598605" y="1191560"/>
            <a:ext cx="262659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2800" b="1" dirty="0">
              <a:solidFill>
                <a:schemeClr val="bg1">
                  <a:lumMod val="75000"/>
                </a:schemeClr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10" name="순서도: 순차적 액세스 저장소 9"/>
          <p:cNvSpPr/>
          <p:nvPr/>
        </p:nvSpPr>
        <p:spPr>
          <a:xfrm>
            <a:off x="6463249" y="2569078"/>
            <a:ext cx="496377" cy="496377"/>
          </a:xfrm>
          <a:prstGeom prst="flowChartMagneticTap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j-lt"/>
              <a:ea typeface="맑은 고딕" pitchFamily="50" charset="-127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7118612" y="2692680"/>
            <a:ext cx="25885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rPr>
              <a:t>프로젝트 계기 및 목표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20" name="TextBox 13"/>
          <p:cNvSpPr txBox="1">
            <a:spLocks noChangeArrowheads="1"/>
          </p:cNvSpPr>
          <p:nvPr/>
        </p:nvSpPr>
        <p:spPr bwMode="auto">
          <a:xfrm>
            <a:off x="6446516" y="2570041"/>
            <a:ext cx="508473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500" b="1" dirty="0">
                <a:ln w="317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</a:rPr>
              <a:t>01</a:t>
            </a:r>
            <a:endParaRPr lang="ko-KR" altLang="en-US" sz="2500" b="1" dirty="0">
              <a:ln w="3175"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35" name="순서도: 순차적 액세스 저장소 34"/>
          <p:cNvSpPr/>
          <p:nvPr/>
        </p:nvSpPr>
        <p:spPr>
          <a:xfrm>
            <a:off x="6463249" y="3379168"/>
            <a:ext cx="496377" cy="496377"/>
          </a:xfrm>
          <a:prstGeom prst="flowChartMagneticTap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j-lt"/>
              <a:ea typeface="맑은 고딕" pitchFamily="50" charset="-127"/>
            </a:endParaRPr>
          </a:p>
        </p:txBody>
      </p:sp>
      <p:sp>
        <p:nvSpPr>
          <p:cNvPr id="36" name="Text Box 5"/>
          <p:cNvSpPr txBox="1">
            <a:spLocks noChangeArrowheads="1"/>
          </p:cNvSpPr>
          <p:nvPr/>
        </p:nvSpPr>
        <p:spPr bwMode="auto">
          <a:xfrm>
            <a:off x="7118612" y="3516516"/>
            <a:ext cx="25885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rPr>
              <a:t>시스템 아키텍처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38" name="TextBox 13"/>
          <p:cNvSpPr txBox="1">
            <a:spLocks noChangeArrowheads="1"/>
          </p:cNvSpPr>
          <p:nvPr/>
        </p:nvSpPr>
        <p:spPr bwMode="auto">
          <a:xfrm>
            <a:off x="6446516" y="3380131"/>
            <a:ext cx="508473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500" b="1" dirty="0">
                <a:ln w="317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</a:rPr>
              <a:t>02</a:t>
            </a:r>
            <a:endParaRPr lang="ko-KR" altLang="en-US" sz="2500" b="1" dirty="0">
              <a:ln w="3175"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48" name="순서도: 순차적 액세스 저장소 47"/>
          <p:cNvSpPr/>
          <p:nvPr/>
        </p:nvSpPr>
        <p:spPr>
          <a:xfrm>
            <a:off x="6463249" y="4189258"/>
            <a:ext cx="496377" cy="496377"/>
          </a:xfrm>
          <a:prstGeom prst="flowChartMagneticTap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j-lt"/>
              <a:ea typeface="맑은 고딕" pitchFamily="50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7118611" y="4321558"/>
            <a:ext cx="25885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rPr>
              <a:t>시연 영상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55" name="TextBox 13"/>
          <p:cNvSpPr txBox="1">
            <a:spLocks noChangeArrowheads="1"/>
          </p:cNvSpPr>
          <p:nvPr/>
        </p:nvSpPr>
        <p:spPr bwMode="auto">
          <a:xfrm>
            <a:off x="6446516" y="4190221"/>
            <a:ext cx="508473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500" b="1" dirty="0">
                <a:ln w="317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</a:rPr>
              <a:t>03</a:t>
            </a:r>
            <a:endParaRPr lang="ko-KR" altLang="en-US" sz="2500" b="1" dirty="0">
              <a:ln w="3175"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57" name="순서도: 순차적 액세스 저장소 56"/>
          <p:cNvSpPr/>
          <p:nvPr/>
        </p:nvSpPr>
        <p:spPr>
          <a:xfrm>
            <a:off x="6463249" y="4999348"/>
            <a:ext cx="496377" cy="496377"/>
          </a:xfrm>
          <a:prstGeom prst="flowChartMagneticTap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j-lt"/>
              <a:ea typeface="맑은 고딕" pitchFamily="50" charset="-127"/>
            </a:endParaRPr>
          </a:p>
        </p:txBody>
      </p:sp>
      <p:sp>
        <p:nvSpPr>
          <p:cNvPr id="58" name="Text Box 5"/>
          <p:cNvSpPr txBox="1">
            <a:spLocks noChangeArrowheads="1"/>
          </p:cNvSpPr>
          <p:nvPr/>
        </p:nvSpPr>
        <p:spPr bwMode="auto">
          <a:xfrm>
            <a:off x="7118610" y="5131648"/>
            <a:ext cx="25885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rPr>
              <a:t>시행 착오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64" name="TextBox 13"/>
          <p:cNvSpPr txBox="1">
            <a:spLocks noChangeArrowheads="1"/>
          </p:cNvSpPr>
          <p:nvPr/>
        </p:nvSpPr>
        <p:spPr bwMode="auto">
          <a:xfrm>
            <a:off x="6446516" y="5000311"/>
            <a:ext cx="508473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500" b="1" dirty="0">
                <a:ln w="317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</a:rPr>
              <a:t>04</a:t>
            </a:r>
            <a:endParaRPr lang="ko-KR" altLang="en-US" sz="2500" b="1" dirty="0">
              <a:ln w="3175"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685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프로젝트 계기 및 목표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32188" y="5792502"/>
            <a:ext cx="5596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마음에 드는 노래를 피아노로 연주하고 싶을 때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악보를 구하기 어려운 경우가 있음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22225"/>
          <a:stretch/>
        </p:blipFill>
        <p:spPr>
          <a:xfrm>
            <a:off x="1876406" y="1778466"/>
            <a:ext cx="8307968" cy="362700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r="82800" b="86980"/>
          <a:stretch/>
        </p:blipFill>
        <p:spPr>
          <a:xfrm>
            <a:off x="1876406" y="962889"/>
            <a:ext cx="1919393" cy="81557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85643" t="80813" r="6178"/>
          <a:stretch/>
        </p:blipFill>
        <p:spPr>
          <a:xfrm>
            <a:off x="8848636" y="4331675"/>
            <a:ext cx="883333" cy="116316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840429" y="4331675"/>
            <a:ext cx="891539" cy="116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23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프로젝트 계기 및 목표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54730" y="5446869"/>
            <a:ext cx="8217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음악 파일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(.wav)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로부터 악보를 생성해주는 서비스 개발 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066" y="1695652"/>
            <a:ext cx="5610770" cy="285927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r="40681"/>
          <a:stretch/>
        </p:blipFill>
        <p:spPr>
          <a:xfrm>
            <a:off x="448678" y="2409368"/>
            <a:ext cx="4898135" cy="1431843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16200000">
            <a:off x="5651224" y="2853218"/>
            <a:ext cx="411060" cy="544140"/>
          </a:xfrm>
          <a:prstGeom prst="downArrow">
            <a:avLst/>
          </a:prstGeom>
          <a:solidFill>
            <a:srgbClr val="F79646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99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시스템 아키텍</a:t>
            </a:r>
            <a:r>
              <a:rPr lang="ko-KR" altLang="en-US" dirty="0"/>
              <a:t>처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095855" y="3454504"/>
            <a:ext cx="2457468" cy="1712074"/>
            <a:chOff x="914880" y="3949804"/>
            <a:chExt cx="2457468" cy="1712074"/>
          </a:xfrm>
        </p:grpSpPr>
        <p:pic>
          <p:nvPicPr>
            <p:cNvPr id="1026" name="Picture 2" descr="WAV | HTML &amp; CSS Wiki | Fando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6041" y="3949804"/>
              <a:ext cx="1175147" cy="1175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914880" y="5292546"/>
              <a:ext cx="2457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피아노 연주 파일</a:t>
              </a:r>
              <a:r>
                <a:rPr lang="en-US" altLang="ko-KR" dirty="0" smtClean="0"/>
                <a:t>(.wav)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158858" y="3508504"/>
            <a:ext cx="1745991" cy="1658074"/>
            <a:chOff x="5176436" y="3646610"/>
            <a:chExt cx="1745991" cy="165807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024" y="3646610"/>
              <a:ext cx="1074403" cy="107440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176436" y="4935352"/>
              <a:ext cx="1745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MIDI </a:t>
              </a:r>
              <a:r>
                <a:rPr lang="ko-KR" altLang="en-US" dirty="0" smtClean="0"/>
                <a:t>파일</a:t>
              </a:r>
              <a:r>
                <a:rPr lang="en-US" altLang="ko-KR" dirty="0" smtClean="0"/>
                <a:t>(.midi)</a:t>
              </a:r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965500" y="3314963"/>
            <a:ext cx="1856817" cy="1851615"/>
            <a:chOff x="8790371" y="3810263"/>
            <a:chExt cx="1856817" cy="1851615"/>
          </a:xfrm>
        </p:grpSpPr>
        <p:grpSp>
          <p:nvGrpSpPr>
            <p:cNvPr id="11" name="그룹 10"/>
            <p:cNvGrpSpPr/>
            <p:nvPr/>
          </p:nvGrpSpPr>
          <p:grpSpPr>
            <a:xfrm>
              <a:off x="8790371" y="3810263"/>
              <a:ext cx="1856817" cy="1419958"/>
              <a:chOff x="8466353" y="2722249"/>
              <a:chExt cx="1856817" cy="1419958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7797" y="2722249"/>
                <a:ext cx="1495373" cy="1177084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55781" y="2843686"/>
                <a:ext cx="1495373" cy="1177084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6353" y="2965123"/>
                <a:ext cx="1495373" cy="1177084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8875328" y="5292546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악보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파일</a:t>
              </a:r>
              <a:r>
                <a:rPr lang="en-US" altLang="ko-KR" dirty="0" smtClean="0"/>
                <a:t>(.</a:t>
              </a:r>
              <a:r>
                <a:rPr lang="en-US" altLang="ko-KR" dirty="0" err="1" smtClean="0"/>
                <a:t>png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869372" y="3380968"/>
            <a:ext cx="2464213" cy="387662"/>
            <a:chOff x="2731188" y="3586644"/>
            <a:chExt cx="2464213" cy="387662"/>
          </a:xfrm>
        </p:grpSpPr>
        <p:sp>
          <p:nvSpPr>
            <p:cNvPr id="30" name="자유형 29"/>
            <p:cNvSpPr/>
            <p:nvPr/>
          </p:nvSpPr>
          <p:spPr>
            <a:xfrm>
              <a:off x="2731188" y="3586644"/>
              <a:ext cx="2458528" cy="345056"/>
            </a:xfrm>
            <a:custGeom>
              <a:avLst/>
              <a:gdLst>
                <a:gd name="connsiteX0" fmla="*/ 0 w 2458528"/>
                <a:gd name="connsiteY0" fmla="*/ 189919 h 215798"/>
                <a:gd name="connsiteX1" fmla="*/ 1233577 w 2458528"/>
                <a:gd name="connsiteY1" fmla="*/ 138 h 215798"/>
                <a:gd name="connsiteX2" fmla="*/ 2458528 w 2458528"/>
                <a:gd name="connsiteY2" fmla="*/ 215798 h 21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8528" h="215798">
                  <a:moveTo>
                    <a:pt x="0" y="189919"/>
                  </a:moveTo>
                  <a:cubicBezTo>
                    <a:pt x="411911" y="92872"/>
                    <a:pt x="823822" y="-4175"/>
                    <a:pt x="1233577" y="138"/>
                  </a:cubicBezTo>
                  <a:cubicBezTo>
                    <a:pt x="1643332" y="4451"/>
                    <a:pt x="2050930" y="110124"/>
                    <a:pt x="2458528" y="215798"/>
                  </a:cubicBezTo>
                </a:path>
              </a:pathLst>
            </a:custGeom>
            <a:noFill/>
            <a:ln w="50800">
              <a:solidFill>
                <a:srgbClr val="F79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/>
            <p:cNvCxnSpPr>
              <a:stCxn id="30" idx="2"/>
            </p:cNvCxnSpPr>
            <p:nvPr/>
          </p:nvCxnSpPr>
          <p:spPr>
            <a:xfrm flipH="1" flipV="1">
              <a:off x="5022850" y="3714750"/>
              <a:ext cx="166866" cy="216950"/>
            </a:xfrm>
            <a:prstGeom prst="line">
              <a:avLst/>
            </a:prstGeom>
            <a:ln w="50800"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4933950" y="3933391"/>
              <a:ext cx="261451" cy="40915"/>
            </a:xfrm>
            <a:prstGeom prst="line">
              <a:avLst/>
            </a:prstGeom>
            <a:ln w="50800"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/>
          <p:cNvGrpSpPr/>
          <p:nvPr/>
        </p:nvGrpSpPr>
        <p:grpSpPr>
          <a:xfrm>
            <a:off x="6629169" y="3394593"/>
            <a:ext cx="2464213" cy="387662"/>
            <a:chOff x="2731188" y="3586644"/>
            <a:chExt cx="2464213" cy="387662"/>
          </a:xfrm>
        </p:grpSpPr>
        <p:sp>
          <p:nvSpPr>
            <p:cNvPr id="47" name="자유형 46"/>
            <p:cNvSpPr/>
            <p:nvPr/>
          </p:nvSpPr>
          <p:spPr>
            <a:xfrm>
              <a:off x="2731188" y="3586644"/>
              <a:ext cx="2458528" cy="345056"/>
            </a:xfrm>
            <a:custGeom>
              <a:avLst/>
              <a:gdLst>
                <a:gd name="connsiteX0" fmla="*/ 0 w 2458528"/>
                <a:gd name="connsiteY0" fmla="*/ 189919 h 215798"/>
                <a:gd name="connsiteX1" fmla="*/ 1233577 w 2458528"/>
                <a:gd name="connsiteY1" fmla="*/ 138 h 215798"/>
                <a:gd name="connsiteX2" fmla="*/ 2458528 w 2458528"/>
                <a:gd name="connsiteY2" fmla="*/ 215798 h 21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8528" h="215798">
                  <a:moveTo>
                    <a:pt x="0" y="189919"/>
                  </a:moveTo>
                  <a:cubicBezTo>
                    <a:pt x="411911" y="92872"/>
                    <a:pt x="823822" y="-4175"/>
                    <a:pt x="1233577" y="138"/>
                  </a:cubicBezTo>
                  <a:cubicBezTo>
                    <a:pt x="1643332" y="4451"/>
                    <a:pt x="2050930" y="110124"/>
                    <a:pt x="2458528" y="215798"/>
                  </a:cubicBezTo>
                </a:path>
              </a:pathLst>
            </a:custGeom>
            <a:noFill/>
            <a:ln w="50800">
              <a:solidFill>
                <a:srgbClr val="F79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/>
            <p:cNvCxnSpPr>
              <a:stCxn id="47" idx="2"/>
            </p:cNvCxnSpPr>
            <p:nvPr/>
          </p:nvCxnSpPr>
          <p:spPr>
            <a:xfrm flipH="1" flipV="1">
              <a:off x="5022850" y="3714750"/>
              <a:ext cx="166866" cy="216950"/>
            </a:xfrm>
            <a:prstGeom prst="line">
              <a:avLst/>
            </a:prstGeom>
            <a:ln w="50800"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V="1">
              <a:off x="4933950" y="3933391"/>
              <a:ext cx="261451" cy="40915"/>
            </a:xfrm>
            <a:prstGeom prst="line">
              <a:avLst/>
            </a:prstGeom>
            <a:ln w="50800"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943" y="1994947"/>
            <a:ext cx="1086668" cy="1086668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7026753" y="1241830"/>
            <a:ext cx="1669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 smtClean="0"/>
              <a:t>MuseScore</a:t>
            </a:r>
            <a:r>
              <a:rPr lang="en-US" altLang="ko-KR" dirty="0" smtClean="0"/>
              <a:t> 3</a:t>
            </a:r>
          </a:p>
          <a:p>
            <a:pPr algn="ctr"/>
            <a:r>
              <a:rPr lang="ko-KR" altLang="en-US" dirty="0" smtClean="0"/>
              <a:t>실행 파일</a:t>
            </a:r>
            <a:r>
              <a:rPr lang="en-US" altLang="ko-KR" dirty="0" smtClean="0"/>
              <a:t>(.exe)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000097" y="2583066"/>
            <a:ext cx="2202762" cy="567189"/>
          </a:xfrm>
          <a:prstGeom prst="roundRect">
            <a:avLst/>
          </a:prstGeom>
          <a:noFill/>
          <a:ln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onsets_frames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모델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320" y="1173420"/>
            <a:ext cx="1976631" cy="729820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stCxn id="9" idx="2"/>
            <a:endCxn id="7" idx="0"/>
          </p:cNvCxnSpPr>
          <p:nvPr/>
        </p:nvCxnSpPr>
        <p:spPr>
          <a:xfrm>
            <a:off x="4098636" y="1903240"/>
            <a:ext cx="2842" cy="679826"/>
          </a:xfrm>
          <a:prstGeom prst="straightConnector1">
            <a:avLst/>
          </a:prstGeom>
          <a:ln w="5080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750171" y="1111969"/>
            <a:ext cx="10665122" cy="4202982"/>
          </a:xfrm>
          <a:custGeom>
            <a:avLst/>
            <a:gdLst>
              <a:gd name="connsiteX0" fmla="*/ 0 w 10506075"/>
              <a:gd name="connsiteY0" fmla="*/ 0 h 3495675"/>
              <a:gd name="connsiteX1" fmla="*/ 10506075 w 10506075"/>
              <a:gd name="connsiteY1" fmla="*/ 0 h 3495675"/>
              <a:gd name="connsiteX2" fmla="*/ 10506075 w 10506075"/>
              <a:gd name="connsiteY2" fmla="*/ 3495675 h 3495675"/>
              <a:gd name="connsiteX3" fmla="*/ 0 w 10506075"/>
              <a:gd name="connsiteY3" fmla="*/ 3495675 h 3495675"/>
              <a:gd name="connsiteX4" fmla="*/ 0 w 10506075"/>
              <a:gd name="connsiteY4" fmla="*/ 0 h 3495675"/>
              <a:gd name="connsiteX0" fmla="*/ 0 w 10506075"/>
              <a:gd name="connsiteY0" fmla="*/ 0 h 3495675"/>
              <a:gd name="connsiteX1" fmla="*/ 5289550 w 10506075"/>
              <a:gd name="connsiteY1" fmla="*/ 3175 h 3495675"/>
              <a:gd name="connsiteX2" fmla="*/ 10506075 w 10506075"/>
              <a:gd name="connsiteY2" fmla="*/ 0 h 3495675"/>
              <a:gd name="connsiteX3" fmla="*/ 10506075 w 10506075"/>
              <a:gd name="connsiteY3" fmla="*/ 3495675 h 3495675"/>
              <a:gd name="connsiteX4" fmla="*/ 0 w 10506075"/>
              <a:gd name="connsiteY4" fmla="*/ 3495675 h 3495675"/>
              <a:gd name="connsiteX5" fmla="*/ 0 w 10506075"/>
              <a:gd name="connsiteY5" fmla="*/ 0 h 3495675"/>
              <a:gd name="connsiteX0" fmla="*/ 0 w 10506075"/>
              <a:gd name="connsiteY0" fmla="*/ 1028700 h 4524375"/>
              <a:gd name="connsiteX1" fmla="*/ 5289550 w 10506075"/>
              <a:gd name="connsiteY1" fmla="*/ 1031875 h 4524375"/>
              <a:gd name="connsiteX2" fmla="*/ 5410200 w 10506075"/>
              <a:gd name="connsiteY2" fmla="*/ 0 h 4524375"/>
              <a:gd name="connsiteX3" fmla="*/ 10506075 w 10506075"/>
              <a:gd name="connsiteY3" fmla="*/ 1028700 h 4524375"/>
              <a:gd name="connsiteX4" fmla="*/ 10506075 w 10506075"/>
              <a:gd name="connsiteY4" fmla="*/ 4524375 h 4524375"/>
              <a:gd name="connsiteX5" fmla="*/ 0 w 10506075"/>
              <a:gd name="connsiteY5" fmla="*/ 4524375 h 4524375"/>
              <a:gd name="connsiteX6" fmla="*/ 0 w 10506075"/>
              <a:gd name="connsiteY6" fmla="*/ 1028700 h 4524375"/>
              <a:gd name="connsiteX0" fmla="*/ 0 w 10506075"/>
              <a:gd name="connsiteY0" fmla="*/ 1028700 h 4524375"/>
              <a:gd name="connsiteX1" fmla="*/ 5289550 w 10506075"/>
              <a:gd name="connsiteY1" fmla="*/ 1031875 h 4524375"/>
              <a:gd name="connsiteX2" fmla="*/ 5410200 w 10506075"/>
              <a:gd name="connsiteY2" fmla="*/ 0 h 4524375"/>
              <a:gd name="connsiteX3" fmla="*/ 10506075 w 10506075"/>
              <a:gd name="connsiteY3" fmla="*/ 1028700 h 4524375"/>
              <a:gd name="connsiteX4" fmla="*/ 10506075 w 10506075"/>
              <a:gd name="connsiteY4" fmla="*/ 4524375 h 4524375"/>
              <a:gd name="connsiteX5" fmla="*/ 0 w 10506075"/>
              <a:gd name="connsiteY5" fmla="*/ 4524375 h 4524375"/>
              <a:gd name="connsiteX6" fmla="*/ 0 w 10506075"/>
              <a:gd name="connsiteY6" fmla="*/ 1028700 h 4524375"/>
              <a:gd name="connsiteX0" fmla="*/ 0 w 10506075"/>
              <a:gd name="connsiteY0" fmla="*/ 1028796 h 4524471"/>
              <a:gd name="connsiteX1" fmla="*/ 5289550 w 10506075"/>
              <a:gd name="connsiteY1" fmla="*/ 1031971 h 4524471"/>
              <a:gd name="connsiteX2" fmla="*/ 5410200 w 10506075"/>
              <a:gd name="connsiteY2" fmla="*/ 96 h 4524471"/>
              <a:gd name="connsiteX3" fmla="*/ 10506075 w 10506075"/>
              <a:gd name="connsiteY3" fmla="*/ 1028796 h 4524471"/>
              <a:gd name="connsiteX4" fmla="*/ 10506075 w 10506075"/>
              <a:gd name="connsiteY4" fmla="*/ 4524471 h 4524471"/>
              <a:gd name="connsiteX5" fmla="*/ 0 w 10506075"/>
              <a:gd name="connsiteY5" fmla="*/ 4524471 h 4524471"/>
              <a:gd name="connsiteX6" fmla="*/ 0 w 10506075"/>
              <a:gd name="connsiteY6" fmla="*/ 1028796 h 4524471"/>
              <a:gd name="connsiteX0" fmla="*/ 0 w 10506075"/>
              <a:gd name="connsiteY0" fmla="*/ 1028796 h 4524471"/>
              <a:gd name="connsiteX1" fmla="*/ 5289550 w 10506075"/>
              <a:gd name="connsiteY1" fmla="*/ 1031971 h 4524471"/>
              <a:gd name="connsiteX2" fmla="*/ 5410200 w 10506075"/>
              <a:gd name="connsiteY2" fmla="*/ 96 h 4524471"/>
              <a:gd name="connsiteX3" fmla="*/ 10506075 w 10506075"/>
              <a:gd name="connsiteY3" fmla="*/ 1028796 h 4524471"/>
              <a:gd name="connsiteX4" fmla="*/ 10506075 w 10506075"/>
              <a:gd name="connsiteY4" fmla="*/ 4524471 h 4524471"/>
              <a:gd name="connsiteX5" fmla="*/ 0 w 10506075"/>
              <a:gd name="connsiteY5" fmla="*/ 4524471 h 4524471"/>
              <a:gd name="connsiteX6" fmla="*/ 0 w 10506075"/>
              <a:gd name="connsiteY6" fmla="*/ 1028796 h 4524471"/>
              <a:gd name="connsiteX0" fmla="*/ 0 w 10506075"/>
              <a:gd name="connsiteY0" fmla="*/ 1028796 h 4524471"/>
              <a:gd name="connsiteX1" fmla="*/ 5289550 w 10506075"/>
              <a:gd name="connsiteY1" fmla="*/ 1031971 h 4524471"/>
              <a:gd name="connsiteX2" fmla="*/ 5410200 w 10506075"/>
              <a:gd name="connsiteY2" fmla="*/ 96 h 4524471"/>
              <a:gd name="connsiteX3" fmla="*/ 10506075 w 10506075"/>
              <a:gd name="connsiteY3" fmla="*/ 1028796 h 4524471"/>
              <a:gd name="connsiteX4" fmla="*/ 10506075 w 10506075"/>
              <a:gd name="connsiteY4" fmla="*/ 4524471 h 4524471"/>
              <a:gd name="connsiteX5" fmla="*/ 0 w 10506075"/>
              <a:gd name="connsiteY5" fmla="*/ 4524471 h 4524471"/>
              <a:gd name="connsiteX6" fmla="*/ 0 w 10506075"/>
              <a:gd name="connsiteY6" fmla="*/ 1028796 h 4524471"/>
              <a:gd name="connsiteX0" fmla="*/ 95250 w 10506075"/>
              <a:gd name="connsiteY0" fmla="*/ 1219296 h 4524471"/>
              <a:gd name="connsiteX1" fmla="*/ 5289550 w 10506075"/>
              <a:gd name="connsiteY1" fmla="*/ 1031971 h 4524471"/>
              <a:gd name="connsiteX2" fmla="*/ 5410200 w 10506075"/>
              <a:gd name="connsiteY2" fmla="*/ 96 h 4524471"/>
              <a:gd name="connsiteX3" fmla="*/ 10506075 w 10506075"/>
              <a:gd name="connsiteY3" fmla="*/ 1028796 h 4524471"/>
              <a:gd name="connsiteX4" fmla="*/ 10506075 w 10506075"/>
              <a:gd name="connsiteY4" fmla="*/ 4524471 h 4524471"/>
              <a:gd name="connsiteX5" fmla="*/ 0 w 10506075"/>
              <a:gd name="connsiteY5" fmla="*/ 4524471 h 4524471"/>
              <a:gd name="connsiteX6" fmla="*/ 95250 w 10506075"/>
              <a:gd name="connsiteY6" fmla="*/ 1219296 h 4524471"/>
              <a:gd name="connsiteX0" fmla="*/ 95250 w 10506075"/>
              <a:gd name="connsiteY0" fmla="*/ 1219296 h 4524471"/>
              <a:gd name="connsiteX1" fmla="*/ 5289550 w 10506075"/>
              <a:gd name="connsiteY1" fmla="*/ 1031971 h 4524471"/>
              <a:gd name="connsiteX2" fmla="*/ 5410200 w 10506075"/>
              <a:gd name="connsiteY2" fmla="*/ 96 h 4524471"/>
              <a:gd name="connsiteX3" fmla="*/ 10506075 w 10506075"/>
              <a:gd name="connsiteY3" fmla="*/ 1028796 h 4524471"/>
              <a:gd name="connsiteX4" fmla="*/ 10506075 w 10506075"/>
              <a:gd name="connsiteY4" fmla="*/ 4524471 h 4524471"/>
              <a:gd name="connsiteX5" fmla="*/ 0 w 10506075"/>
              <a:gd name="connsiteY5" fmla="*/ 4524471 h 4524471"/>
              <a:gd name="connsiteX6" fmla="*/ 95250 w 10506075"/>
              <a:gd name="connsiteY6" fmla="*/ 1219296 h 4524471"/>
              <a:gd name="connsiteX0" fmla="*/ 95250 w 10506075"/>
              <a:gd name="connsiteY0" fmla="*/ 1219296 h 4524471"/>
              <a:gd name="connsiteX1" fmla="*/ 5289550 w 10506075"/>
              <a:gd name="connsiteY1" fmla="*/ 1031971 h 4524471"/>
              <a:gd name="connsiteX2" fmla="*/ 5410200 w 10506075"/>
              <a:gd name="connsiteY2" fmla="*/ 96 h 4524471"/>
              <a:gd name="connsiteX3" fmla="*/ 10506075 w 10506075"/>
              <a:gd name="connsiteY3" fmla="*/ 1028796 h 4524471"/>
              <a:gd name="connsiteX4" fmla="*/ 10506075 w 10506075"/>
              <a:gd name="connsiteY4" fmla="*/ 4524471 h 4524471"/>
              <a:gd name="connsiteX5" fmla="*/ 0 w 10506075"/>
              <a:gd name="connsiteY5" fmla="*/ 4524471 h 4524471"/>
              <a:gd name="connsiteX6" fmla="*/ 95250 w 10506075"/>
              <a:gd name="connsiteY6" fmla="*/ 1219296 h 4524471"/>
              <a:gd name="connsiteX0" fmla="*/ 61825 w 10472650"/>
              <a:gd name="connsiteY0" fmla="*/ 1219296 h 4524471"/>
              <a:gd name="connsiteX1" fmla="*/ 5256125 w 10472650"/>
              <a:gd name="connsiteY1" fmla="*/ 1031971 h 4524471"/>
              <a:gd name="connsiteX2" fmla="*/ 5376775 w 10472650"/>
              <a:gd name="connsiteY2" fmla="*/ 96 h 4524471"/>
              <a:gd name="connsiteX3" fmla="*/ 10472650 w 10472650"/>
              <a:gd name="connsiteY3" fmla="*/ 1028796 h 4524471"/>
              <a:gd name="connsiteX4" fmla="*/ 10472650 w 10472650"/>
              <a:gd name="connsiteY4" fmla="*/ 4524471 h 4524471"/>
              <a:gd name="connsiteX5" fmla="*/ 4675 w 10472650"/>
              <a:gd name="connsiteY5" fmla="*/ 4438746 h 4524471"/>
              <a:gd name="connsiteX6" fmla="*/ 61825 w 10472650"/>
              <a:gd name="connsiteY6" fmla="*/ 1219296 h 4524471"/>
              <a:gd name="connsiteX0" fmla="*/ 102428 w 10513253"/>
              <a:gd name="connsiteY0" fmla="*/ 1219296 h 4524471"/>
              <a:gd name="connsiteX1" fmla="*/ 5296728 w 10513253"/>
              <a:gd name="connsiteY1" fmla="*/ 1031971 h 4524471"/>
              <a:gd name="connsiteX2" fmla="*/ 5417378 w 10513253"/>
              <a:gd name="connsiteY2" fmla="*/ 96 h 4524471"/>
              <a:gd name="connsiteX3" fmla="*/ 10513253 w 10513253"/>
              <a:gd name="connsiteY3" fmla="*/ 1028796 h 4524471"/>
              <a:gd name="connsiteX4" fmla="*/ 10513253 w 10513253"/>
              <a:gd name="connsiteY4" fmla="*/ 4524471 h 4524471"/>
              <a:gd name="connsiteX5" fmla="*/ 45278 w 10513253"/>
              <a:gd name="connsiteY5" fmla="*/ 4438746 h 4524471"/>
              <a:gd name="connsiteX6" fmla="*/ 102428 w 10513253"/>
              <a:gd name="connsiteY6" fmla="*/ 1219296 h 4524471"/>
              <a:gd name="connsiteX0" fmla="*/ 102428 w 10513253"/>
              <a:gd name="connsiteY0" fmla="*/ 1219296 h 4524471"/>
              <a:gd name="connsiteX1" fmla="*/ 5296728 w 10513253"/>
              <a:gd name="connsiteY1" fmla="*/ 1031971 h 4524471"/>
              <a:gd name="connsiteX2" fmla="*/ 5417378 w 10513253"/>
              <a:gd name="connsiteY2" fmla="*/ 96 h 4524471"/>
              <a:gd name="connsiteX3" fmla="*/ 10513253 w 10513253"/>
              <a:gd name="connsiteY3" fmla="*/ 1028796 h 4524471"/>
              <a:gd name="connsiteX4" fmla="*/ 10513253 w 10513253"/>
              <a:gd name="connsiteY4" fmla="*/ 4524471 h 4524471"/>
              <a:gd name="connsiteX5" fmla="*/ 45278 w 10513253"/>
              <a:gd name="connsiteY5" fmla="*/ 4438746 h 4524471"/>
              <a:gd name="connsiteX6" fmla="*/ 102428 w 10513253"/>
              <a:gd name="connsiteY6" fmla="*/ 1219296 h 4524471"/>
              <a:gd name="connsiteX0" fmla="*/ 102428 w 10513253"/>
              <a:gd name="connsiteY0" fmla="*/ 1287859 h 4593034"/>
              <a:gd name="connsiteX1" fmla="*/ 5296728 w 10513253"/>
              <a:gd name="connsiteY1" fmla="*/ 1100534 h 4593034"/>
              <a:gd name="connsiteX2" fmla="*/ 5417378 w 10513253"/>
              <a:gd name="connsiteY2" fmla="*/ 68659 h 4593034"/>
              <a:gd name="connsiteX3" fmla="*/ 8560628 w 10513253"/>
              <a:gd name="connsiteY3" fmla="*/ 116284 h 4593034"/>
              <a:gd name="connsiteX4" fmla="*/ 10513253 w 10513253"/>
              <a:gd name="connsiteY4" fmla="*/ 1097359 h 4593034"/>
              <a:gd name="connsiteX5" fmla="*/ 10513253 w 10513253"/>
              <a:gd name="connsiteY5" fmla="*/ 4593034 h 4593034"/>
              <a:gd name="connsiteX6" fmla="*/ 45278 w 10513253"/>
              <a:gd name="connsiteY6" fmla="*/ 4507309 h 4593034"/>
              <a:gd name="connsiteX7" fmla="*/ 102428 w 10513253"/>
              <a:gd name="connsiteY7" fmla="*/ 1287859 h 4593034"/>
              <a:gd name="connsiteX0" fmla="*/ 102428 w 10513253"/>
              <a:gd name="connsiteY0" fmla="*/ 1265096 h 4570271"/>
              <a:gd name="connsiteX1" fmla="*/ 5296728 w 10513253"/>
              <a:gd name="connsiteY1" fmla="*/ 1077771 h 4570271"/>
              <a:gd name="connsiteX2" fmla="*/ 5417378 w 10513253"/>
              <a:gd name="connsiteY2" fmla="*/ 45896 h 4570271"/>
              <a:gd name="connsiteX3" fmla="*/ 8560628 w 10513253"/>
              <a:gd name="connsiteY3" fmla="*/ 93521 h 4570271"/>
              <a:gd name="connsiteX4" fmla="*/ 10513253 w 10513253"/>
              <a:gd name="connsiteY4" fmla="*/ 1074596 h 4570271"/>
              <a:gd name="connsiteX5" fmla="*/ 10513253 w 10513253"/>
              <a:gd name="connsiteY5" fmla="*/ 4570271 h 4570271"/>
              <a:gd name="connsiteX6" fmla="*/ 45278 w 10513253"/>
              <a:gd name="connsiteY6" fmla="*/ 4484546 h 4570271"/>
              <a:gd name="connsiteX7" fmla="*/ 102428 w 10513253"/>
              <a:gd name="connsiteY7" fmla="*/ 1265096 h 4570271"/>
              <a:gd name="connsiteX0" fmla="*/ 102428 w 10513253"/>
              <a:gd name="connsiteY0" fmla="*/ 1265096 h 4570271"/>
              <a:gd name="connsiteX1" fmla="*/ 5296728 w 10513253"/>
              <a:gd name="connsiteY1" fmla="*/ 1077771 h 4570271"/>
              <a:gd name="connsiteX2" fmla="*/ 5417378 w 10513253"/>
              <a:gd name="connsiteY2" fmla="*/ 45896 h 4570271"/>
              <a:gd name="connsiteX3" fmla="*/ 8560628 w 10513253"/>
              <a:gd name="connsiteY3" fmla="*/ 93521 h 4570271"/>
              <a:gd name="connsiteX4" fmla="*/ 10513253 w 10513253"/>
              <a:gd name="connsiteY4" fmla="*/ 1074596 h 4570271"/>
              <a:gd name="connsiteX5" fmla="*/ 10513253 w 10513253"/>
              <a:gd name="connsiteY5" fmla="*/ 4570271 h 4570271"/>
              <a:gd name="connsiteX6" fmla="*/ 45278 w 10513253"/>
              <a:gd name="connsiteY6" fmla="*/ 4484546 h 4570271"/>
              <a:gd name="connsiteX7" fmla="*/ 102428 w 10513253"/>
              <a:gd name="connsiteY7" fmla="*/ 1265096 h 4570271"/>
              <a:gd name="connsiteX0" fmla="*/ 102428 w 10513253"/>
              <a:gd name="connsiteY0" fmla="*/ 1265096 h 4570271"/>
              <a:gd name="connsiteX1" fmla="*/ 5296728 w 10513253"/>
              <a:gd name="connsiteY1" fmla="*/ 1077771 h 4570271"/>
              <a:gd name="connsiteX2" fmla="*/ 5417378 w 10513253"/>
              <a:gd name="connsiteY2" fmla="*/ 45896 h 4570271"/>
              <a:gd name="connsiteX3" fmla="*/ 8560628 w 10513253"/>
              <a:gd name="connsiteY3" fmla="*/ 93521 h 4570271"/>
              <a:gd name="connsiteX4" fmla="*/ 8598728 w 10513253"/>
              <a:gd name="connsiteY4" fmla="*/ 1674671 h 4570271"/>
              <a:gd name="connsiteX5" fmla="*/ 10513253 w 10513253"/>
              <a:gd name="connsiteY5" fmla="*/ 1074596 h 4570271"/>
              <a:gd name="connsiteX6" fmla="*/ 10513253 w 10513253"/>
              <a:gd name="connsiteY6" fmla="*/ 4570271 h 4570271"/>
              <a:gd name="connsiteX7" fmla="*/ 45278 w 10513253"/>
              <a:gd name="connsiteY7" fmla="*/ 4484546 h 4570271"/>
              <a:gd name="connsiteX8" fmla="*/ 102428 w 10513253"/>
              <a:gd name="connsiteY8" fmla="*/ 1265096 h 4570271"/>
              <a:gd name="connsiteX0" fmla="*/ 102428 w 10513253"/>
              <a:gd name="connsiteY0" fmla="*/ 1265096 h 4570271"/>
              <a:gd name="connsiteX1" fmla="*/ 5296728 w 10513253"/>
              <a:gd name="connsiteY1" fmla="*/ 1077771 h 4570271"/>
              <a:gd name="connsiteX2" fmla="*/ 5417378 w 10513253"/>
              <a:gd name="connsiteY2" fmla="*/ 45896 h 4570271"/>
              <a:gd name="connsiteX3" fmla="*/ 8560628 w 10513253"/>
              <a:gd name="connsiteY3" fmla="*/ 93521 h 4570271"/>
              <a:gd name="connsiteX4" fmla="*/ 8598728 w 10513253"/>
              <a:gd name="connsiteY4" fmla="*/ 1674671 h 4570271"/>
              <a:gd name="connsiteX5" fmla="*/ 10513253 w 10513253"/>
              <a:gd name="connsiteY5" fmla="*/ 1074596 h 4570271"/>
              <a:gd name="connsiteX6" fmla="*/ 10513253 w 10513253"/>
              <a:gd name="connsiteY6" fmla="*/ 4570271 h 4570271"/>
              <a:gd name="connsiteX7" fmla="*/ 45278 w 10513253"/>
              <a:gd name="connsiteY7" fmla="*/ 4484546 h 4570271"/>
              <a:gd name="connsiteX8" fmla="*/ 102428 w 10513253"/>
              <a:gd name="connsiteY8" fmla="*/ 1265096 h 4570271"/>
              <a:gd name="connsiteX0" fmla="*/ 102428 w 10513253"/>
              <a:gd name="connsiteY0" fmla="*/ 1265096 h 4570271"/>
              <a:gd name="connsiteX1" fmla="*/ 5296728 w 10513253"/>
              <a:gd name="connsiteY1" fmla="*/ 1077771 h 4570271"/>
              <a:gd name="connsiteX2" fmla="*/ 5417378 w 10513253"/>
              <a:gd name="connsiteY2" fmla="*/ 45896 h 4570271"/>
              <a:gd name="connsiteX3" fmla="*/ 8560628 w 10513253"/>
              <a:gd name="connsiteY3" fmla="*/ 93521 h 4570271"/>
              <a:gd name="connsiteX4" fmla="*/ 8598728 w 10513253"/>
              <a:gd name="connsiteY4" fmla="*/ 1674671 h 4570271"/>
              <a:gd name="connsiteX5" fmla="*/ 10513253 w 10513253"/>
              <a:gd name="connsiteY5" fmla="*/ 1074596 h 4570271"/>
              <a:gd name="connsiteX6" fmla="*/ 10513253 w 10513253"/>
              <a:gd name="connsiteY6" fmla="*/ 4570271 h 4570271"/>
              <a:gd name="connsiteX7" fmla="*/ 45278 w 10513253"/>
              <a:gd name="connsiteY7" fmla="*/ 4484546 h 4570271"/>
              <a:gd name="connsiteX8" fmla="*/ 102428 w 10513253"/>
              <a:gd name="connsiteY8" fmla="*/ 1265096 h 4570271"/>
              <a:gd name="connsiteX0" fmla="*/ 102428 w 10513253"/>
              <a:gd name="connsiteY0" fmla="*/ 1265096 h 4570271"/>
              <a:gd name="connsiteX1" fmla="*/ 5296728 w 10513253"/>
              <a:gd name="connsiteY1" fmla="*/ 1077771 h 4570271"/>
              <a:gd name="connsiteX2" fmla="*/ 5417378 w 10513253"/>
              <a:gd name="connsiteY2" fmla="*/ 45896 h 4570271"/>
              <a:gd name="connsiteX3" fmla="*/ 8560628 w 10513253"/>
              <a:gd name="connsiteY3" fmla="*/ 93521 h 4570271"/>
              <a:gd name="connsiteX4" fmla="*/ 8598728 w 10513253"/>
              <a:gd name="connsiteY4" fmla="*/ 1674671 h 4570271"/>
              <a:gd name="connsiteX5" fmla="*/ 10513253 w 10513253"/>
              <a:gd name="connsiteY5" fmla="*/ 1074596 h 4570271"/>
              <a:gd name="connsiteX6" fmla="*/ 10513253 w 10513253"/>
              <a:gd name="connsiteY6" fmla="*/ 4570271 h 4570271"/>
              <a:gd name="connsiteX7" fmla="*/ 45278 w 10513253"/>
              <a:gd name="connsiteY7" fmla="*/ 4484546 h 4570271"/>
              <a:gd name="connsiteX8" fmla="*/ 102428 w 10513253"/>
              <a:gd name="connsiteY8" fmla="*/ 1265096 h 4570271"/>
              <a:gd name="connsiteX0" fmla="*/ 102428 w 10513253"/>
              <a:gd name="connsiteY0" fmla="*/ 1265096 h 4570271"/>
              <a:gd name="connsiteX1" fmla="*/ 5296728 w 10513253"/>
              <a:gd name="connsiteY1" fmla="*/ 1077771 h 4570271"/>
              <a:gd name="connsiteX2" fmla="*/ 5417378 w 10513253"/>
              <a:gd name="connsiteY2" fmla="*/ 45896 h 4570271"/>
              <a:gd name="connsiteX3" fmla="*/ 8560628 w 10513253"/>
              <a:gd name="connsiteY3" fmla="*/ 93521 h 4570271"/>
              <a:gd name="connsiteX4" fmla="*/ 8598728 w 10513253"/>
              <a:gd name="connsiteY4" fmla="*/ 1674671 h 4570271"/>
              <a:gd name="connsiteX5" fmla="*/ 10513253 w 10513253"/>
              <a:gd name="connsiteY5" fmla="*/ 1798496 h 4570271"/>
              <a:gd name="connsiteX6" fmla="*/ 10513253 w 10513253"/>
              <a:gd name="connsiteY6" fmla="*/ 4570271 h 4570271"/>
              <a:gd name="connsiteX7" fmla="*/ 45278 w 10513253"/>
              <a:gd name="connsiteY7" fmla="*/ 4484546 h 4570271"/>
              <a:gd name="connsiteX8" fmla="*/ 102428 w 10513253"/>
              <a:gd name="connsiteY8" fmla="*/ 1265096 h 4570271"/>
              <a:gd name="connsiteX0" fmla="*/ 102428 w 10513253"/>
              <a:gd name="connsiteY0" fmla="*/ 1265096 h 4570271"/>
              <a:gd name="connsiteX1" fmla="*/ 5296728 w 10513253"/>
              <a:gd name="connsiteY1" fmla="*/ 1077771 h 4570271"/>
              <a:gd name="connsiteX2" fmla="*/ 5417378 w 10513253"/>
              <a:gd name="connsiteY2" fmla="*/ 45896 h 4570271"/>
              <a:gd name="connsiteX3" fmla="*/ 8560628 w 10513253"/>
              <a:gd name="connsiteY3" fmla="*/ 93521 h 4570271"/>
              <a:gd name="connsiteX4" fmla="*/ 8598728 w 10513253"/>
              <a:gd name="connsiteY4" fmla="*/ 1674671 h 4570271"/>
              <a:gd name="connsiteX5" fmla="*/ 10513253 w 10513253"/>
              <a:gd name="connsiteY5" fmla="*/ 1798496 h 4570271"/>
              <a:gd name="connsiteX6" fmla="*/ 10513253 w 10513253"/>
              <a:gd name="connsiteY6" fmla="*/ 4570271 h 4570271"/>
              <a:gd name="connsiteX7" fmla="*/ 45278 w 10513253"/>
              <a:gd name="connsiteY7" fmla="*/ 4484546 h 4570271"/>
              <a:gd name="connsiteX8" fmla="*/ 102428 w 10513253"/>
              <a:gd name="connsiteY8" fmla="*/ 1265096 h 4570271"/>
              <a:gd name="connsiteX0" fmla="*/ 102428 w 10547119"/>
              <a:gd name="connsiteY0" fmla="*/ 1265096 h 4570271"/>
              <a:gd name="connsiteX1" fmla="*/ 5296728 w 10547119"/>
              <a:gd name="connsiteY1" fmla="*/ 1077771 h 4570271"/>
              <a:gd name="connsiteX2" fmla="*/ 5417378 w 10547119"/>
              <a:gd name="connsiteY2" fmla="*/ 45896 h 4570271"/>
              <a:gd name="connsiteX3" fmla="*/ 8560628 w 10547119"/>
              <a:gd name="connsiteY3" fmla="*/ 93521 h 4570271"/>
              <a:gd name="connsiteX4" fmla="*/ 8598728 w 10547119"/>
              <a:gd name="connsiteY4" fmla="*/ 1674671 h 4570271"/>
              <a:gd name="connsiteX5" fmla="*/ 10513253 w 10547119"/>
              <a:gd name="connsiteY5" fmla="*/ 1798496 h 4570271"/>
              <a:gd name="connsiteX6" fmla="*/ 10513253 w 10547119"/>
              <a:gd name="connsiteY6" fmla="*/ 4570271 h 4570271"/>
              <a:gd name="connsiteX7" fmla="*/ 45278 w 10547119"/>
              <a:gd name="connsiteY7" fmla="*/ 4484546 h 4570271"/>
              <a:gd name="connsiteX8" fmla="*/ 102428 w 10547119"/>
              <a:gd name="connsiteY8" fmla="*/ 1265096 h 4570271"/>
              <a:gd name="connsiteX0" fmla="*/ 102428 w 10536771"/>
              <a:gd name="connsiteY0" fmla="*/ 1265096 h 4560746"/>
              <a:gd name="connsiteX1" fmla="*/ 5296728 w 10536771"/>
              <a:gd name="connsiteY1" fmla="*/ 1077771 h 4560746"/>
              <a:gd name="connsiteX2" fmla="*/ 5417378 w 10536771"/>
              <a:gd name="connsiteY2" fmla="*/ 45896 h 4560746"/>
              <a:gd name="connsiteX3" fmla="*/ 8560628 w 10536771"/>
              <a:gd name="connsiteY3" fmla="*/ 93521 h 4560746"/>
              <a:gd name="connsiteX4" fmla="*/ 8598728 w 10536771"/>
              <a:gd name="connsiteY4" fmla="*/ 1674671 h 4560746"/>
              <a:gd name="connsiteX5" fmla="*/ 10513253 w 10536771"/>
              <a:gd name="connsiteY5" fmla="*/ 1798496 h 4560746"/>
              <a:gd name="connsiteX6" fmla="*/ 10456103 w 10536771"/>
              <a:gd name="connsiteY6" fmla="*/ 4560746 h 4560746"/>
              <a:gd name="connsiteX7" fmla="*/ 45278 w 10536771"/>
              <a:gd name="connsiteY7" fmla="*/ 4484546 h 4560746"/>
              <a:gd name="connsiteX8" fmla="*/ 102428 w 10536771"/>
              <a:gd name="connsiteY8" fmla="*/ 1265096 h 4560746"/>
              <a:gd name="connsiteX0" fmla="*/ 102428 w 10567815"/>
              <a:gd name="connsiteY0" fmla="*/ 1265096 h 4560746"/>
              <a:gd name="connsiteX1" fmla="*/ 5296728 w 10567815"/>
              <a:gd name="connsiteY1" fmla="*/ 1077771 h 4560746"/>
              <a:gd name="connsiteX2" fmla="*/ 5417378 w 10567815"/>
              <a:gd name="connsiteY2" fmla="*/ 45896 h 4560746"/>
              <a:gd name="connsiteX3" fmla="*/ 8560628 w 10567815"/>
              <a:gd name="connsiteY3" fmla="*/ 93521 h 4560746"/>
              <a:gd name="connsiteX4" fmla="*/ 8598728 w 10567815"/>
              <a:gd name="connsiteY4" fmla="*/ 1674671 h 4560746"/>
              <a:gd name="connsiteX5" fmla="*/ 10513253 w 10567815"/>
              <a:gd name="connsiteY5" fmla="*/ 1798496 h 4560746"/>
              <a:gd name="connsiteX6" fmla="*/ 10456103 w 10567815"/>
              <a:gd name="connsiteY6" fmla="*/ 4560746 h 4560746"/>
              <a:gd name="connsiteX7" fmla="*/ 45278 w 10567815"/>
              <a:gd name="connsiteY7" fmla="*/ 4484546 h 4560746"/>
              <a:gd name="connsiteX8" fmla="*/ 102428 w 10567815"/>
              <a:gd name="connsiteY8" fmla="*/ 1265096 h 4560746"/>
              <a:gd name="connsiteX0" fmla="*/ 102428 w 10567815"/>
              <a:gd name="connsiteY0" fmla="*/ 1265096 h 4586084"/>
              <a:gd name="connsiteX1" fmla="*/ 5296728 w 10567815"/>
              <a:gd name="connsiteY1" fmla="*/ 1077771 h 4586084"/>
              <a:gd name="connsiteX2" fmla="*/ 5417378 w 10567815"/>
              <a:gd name="connsiteY2" fmla="*/ 45896 h 4586084"/>
              <a:gd name="connsiteX3" fmla="*/ 8560628 w 10567815"/>
              <a:gd name="connsiteY3" fmla="*/ 93521 h 4586084"/>
              <a:gd name="connsiteX4" fmla="*/ 8598728 w 10567815"/>
              <a:gd name="connsiteY4" fmla="*/ 1674671 h 4586084"/>
              <a:gd name="connsiteX5" fmla="*/ 10513253 w 10567815"/>
              <a:gd name="connsiteY5" fmla="*/ 1798496 h 4586084"/>
              <a:gd name="connsiteX6" fmla="*/ 10456103 w 10567815"/>
              <a:gd name="connsiteY6" fmla="*/ 4560746 h 4586084"/>
              <a:gd name="connsiteX7" fmla="*/ 45278 w 10567815"/>
              <a:gd name="connsiteY7" fmla="*/ 4484546 h 4586084"/>
              <a:gd name="connsiteX8" fmla="*/ 102428 w 10567815"/>
              <a:gd name="connsiteY8" fmla="*/ 1265096 h 4586084"/>
              <a:gd name="connsiteX0" fmla="*/ 102428 w 10567815"/>
              <a:gd name="connsiteY0" fmla="*/ 1265096 h 4614082"/>
              <a:gd name="connsiteX1" fmla="*/ 5296728 w 10567815"/>
              <a:gd name="connsiteY1" fmla="*/ 1077771 h 4614082"/>
              <a:gd name="connsiteX2" fmla="*/ 5417378 w 10567815"/>
              <a:gd name="connsiteY2" fmla="*/ 45896 h 4614082"/>
              <a:gd name="connsiteX3" fmla="*/ 8560628 w 10567815"/>
              <a:gd name="connsiteY3" fmla="*/ 93521 h 4614082"/>
              <a:gd name="connsiteX4" fmla="*/ 8598728 w 10567815"/>
              <a:gd name="connsiteY4" fmla="*/ 1674671 h 4614082"/>
              <a:gd name="connsiteX5" fmla="*/ 10513253 w 10567815"/>
              <a:gd name="connsiteY5" fmla="*/ 1798496 h 4614082"/>
              <a:gd name="connsiteX6" fmla="*/ 10456103 w 10567815"/>
              <a:gd name="connsiteY6" fmla="*/ 4560746 h 4614082"/>
              <a:gd name="connsiteX7" fmla="*/ 45278 w 10567815"/>
              <a:gd name="connsiteY7" fmla="*/ 4484546 h 4614082"/>
              <a:gd name="connsiteX8" fmla="*/ 102428 w 10567815"/>
              <a:gd name="connsiteY8" fmla="*/ 1265096 h 4614082"/>
              <a:gd name="connsiteX0" fmla="*/ 132244 w 10597631"/>
              <a:gd name="connsiteY0" fmla="*/ 1265096 h 4614082"/>
              <a:gd name="connsiteX1" fmla="*/ 5326544 w 10597631"/>
              <a:gd name="connsiteY1" fmla="*/ 1077771 h 4614082"/>
              <a:gd name="connsiteX2" fmla="*/ 5447194 w 10597631"/>
              <a:gd name="connsiteY2" fmla="*/ 45896 h 4614082"/>
              <a:gd name="connsiteX3" fmla="*/ 8590444 w 10597631"/>
              <a:gd name="connsiteY3" fmla="*/ 93521 h 4614082"/>
              <a:gd name="connsiteX4" fmla="*/ 8628544 w 10597631"/>
              <a:gd name="connsiteY4" fmla="*/ 1674671 h 4614082"/>
              <a:gd name="connsiteX5" fmla="*/ 10543069 w 10597631"/>
              <a:gd name="connsiteY5" fmla="*/ 1798496 h 4614082"/>
              <a:gd name="connsiteX6" fmla="*/ 10485919 w 10597631"/>
              <a:gd name="connsiteY6" fmla="*/ 4560746 h 4614082"/>
              <a:gd name="connsiteX7" fmla="*/ 75094 w 10597631"/>
              <a:gd name="connsiteY7" fmla="*/ 4484546 h 4614082"/>
              <a:gd name="connsiteX8" fmla="*/ 132244 w 10597631"/>
              <a:gd name="connsiteY8" fmla="*/ 1265096 h 4614082"/>
              <a:gd name="connsiteX0" fmla="*/ 173387 w 10638774"/>
              <a:gd name="connsiteY0" fmla="*/ 1265096 h 4614082"/>
              <a:gd name="connsiteX1" fmla="*/ 5367687 w 10638774"/>
              <a:gd name="connsiteY1" fmla="*/ 1077771 h 4614082"/>
              <a:gd name="connsiteX2" fmla="*/ 5488337 w 10638774"/>
              <a:gd name="connsiteY2" fmla="*/ 45896 h 4614082"/>
              <a:gd name="connsiteX3" fmla="*/ 8631587 w 10638774"/>
              <a:gd name="connsiteY3" fmla="*/ 93521 h 4614082"/>
              <a:gd name="connsiteX4" fmla="*/ 8669687 w 10638774"/>
              <a:gd name="connsiteY4" fmla="*/ 1674671 h 4614082"/>
              <a:gd name="connsiteX5" fmla="*/ 10584212 w 10638774"/>
              <a:gd name="connsiteY5" fmla="*/ 1798496 h 4614082"/>
              <a:gd name="connsiteX6" fmla="*/ 10527062 w 10638774"/>
              <a:gd name="connsiteY6" fmla="*/ 4560746 h 4614082"/>
              <a:gd name="connsiteX7" fmla="*/ 116237 w 10638774"/>
              <a:gd name="connsiteY7" fmla="*/ 4484546 h 4614082"/>
              <a:gd name="connsiteX8" fmla="*/ 173387 w 10638774"/>
              <a:gd name="connsiteY8" fmla="*/ 1265096 h 4614082"/>
              <a:gd name="connsiteX0" fmla="*/ 148196 w 10613583"/>
              <a:gd name="connsiteY0" fmla="*/ 1265096 h 4614082"/>
              <a:gd name="connsiteX1" fmla="*/ 5342496 w 10613583"/>
              <a:gd name="connsiteY1" fmla="*/ 1077771 h 4614082"/>
              <a:gd name="connsiteX2" fmla="*/ 5463146 w 10613583"/>
              <a:gd name="connsiteY2" fmla="*/ 45896 h 4614082"/>
              <a:gd name="connsiteX3" fmla="*/ 8606396 w 10613583"/>
              <a:gd name="connsiteY3" fmla="*/ 93521 h 4614082"/>
              <a:gd name="connsiteX4" fmla="*/ 8644496 w 10613583"/>
              <a:gd name="connsiteY4" fmla="*/ 1674671 h 4614082"/>
              <a:gd name="connsiteX5" fmla="*/ 10559021 w 10613583"/>
              <a:gd name="connsiteY5" fmla="*/ 1798496 h 4614082"/>
              <a:gd name="connsiteX6" fmla="*/ 10501871 w 10613583"/>
              <a:gd name="connsiteY6" fmla="*/ 4560746 h 4614082"/>
              <a:gd name="connsiteX7" fmla="*/ 91046 w 10613583"/>
              <a:gd name="connsiteY7" fmla="*/ 4484546 h 4614082"/>
              <a:gd name="connsiteX8" fmla="*/ 148196 w 10613583"/>
              <a:gd name="connsiteY8" fmla="*/ 1265096 h 4614082"/>
              <a:gd name="connsiteX0" fmla="*/ 148196 w 10613583"/>
              <a:gd name="connsiteY0" fmla="*/ 1265096 h 4614082"/>
              <a:gd name="connsiteX1" fmla="*/ 5342496 w 10613583"/>
              <a:gd name="connsiteY1" fmla="*/ 1077771 h 4614082"/>
              <a:gd name="connsiteX2" fmla="*/ 5463146 w 10613583"/>
              <a:gd name="connsiteY2" fmla="*/ 45896 h 4614082"/>
              <a:gd name="connsiteX3" fmla="*/ 8606396 w 10613583"/>
              <a:gd name="connsiteY3" fmla="*/ 93521 h 4614082"/>
              <a:gd name="connsiteX4" fmla="*/ 8644496 w 10613583"/>
              <a:gd name="connsiteY4" fmla="*/ 1674671 h 4614082"/>
              <a:gd name="connsiteX5" fmla="*/ 10559021 w 10613583"/>
              <a:gd name="connsiteY5" fmla="*/ 1798496 h 4614082"/>
              <a:gd name="connsiteX6" fmla="*/ 10501871 w 10613583"/>
              <a:gd name="connsiteY6" fmla="*/ 4560746 h 4614082"/>
              <a:gd name="connsiteX7" fmla="*/ 91046 w 10613583"/>
              <a:gd name="connsiteY7" fmla="*/ 4484546 h 4614082"/>
              <a:gd name="connsiteX8" fmla="*/ 148196 w 10613583"/>
              <a:gd name="connsiteY8" fmla="*/ 1265096 h 4614082"/>
              <a:gd name="connsiteX0" fmla="*/ 111860 w 10634397"/>
              <a:gd name="connsiteY0" fmla="*/ 1217471 h 4614082"/>
              <a:gd name="connsiteX1" fmla="*/ 5363310 w 10634397"/>
              <a:gd name="connsiteY1" fmla="*/ 1077771 h 4614082"/>
              <a:gd name="connsiteX2" fmla="*/ 5483960 w 10634397"/>
              <a:gd name="connsiteY2" fmla="*/ 45896 h 4614082"/>
              <a:gd name="connsiteX3" fmla="*/ 8627210 w 10634397"/>
              <a:gd name="connsiteY3" fmla="*/ 93521 h 4614082"/>
              <a:gd name="connsiteX4" fmla="*/ 8665310 w 10634397"/>
              <a:gd name="connsiteY4" fmla="*/ 1674671 h 4614082"/>
              <a:gd name="connsiteX5" fmla="*/ 10579835 w 10634397"/>
              <a:gd name="connsiteY5" fmla="*/ 1798496 h 4614082"/>
              <a:gd name="connsiteX6" fmla="*/ 10522685 w 10634397"/>
              <a:gd name="connsiteY6" fmla="*/ 4560746 h 4614082"/>
              <a:gd name="connsiteX7" fmla="*/ 111860 w 10634397"/>
              <a:gd name="connsiteY7" fmla="*/ 4484546 h 4614082"/>
              <a:gd name="connsiteX8" fmla="*/ 111860 w 10634397"/>
              <a:gd name="connsiteY8" fmla="*/ 1217471 h 4614082"/>
              <a:gd name="connsiteX0" fmla="*/ 111860 w 10634397"/>
              <a:gd name="connsiteY0" fmla="*/ 1217471 h 4614082"/>
              <a:gd name="connsiteX1" fmla="*/ 5363310 w 10634397"/>
              <a:gd name="connsiteY1" fmla="*/ 1077771 h 4614082"/>
              <a:gd name="connsiteX2" fmla="*/ 5483960 w 10634397"/>
              <a:gd name="connsiteY2" fmla="*/ 45896 h 4614082"/>
              <a:gd name="connsiteX3" fmla="*/ 8627210 w 10634397"/>
              <a:gd name="connsiteY3" fmla="*/ 93521 h 4614082"/>
              <a:gd name="connsiteX4" fmla="*/ 8665310 w 10634397"/>
              <a:gd name="connsiteY4" fmla="*/ 1674671 h 4614082"/>
              <a:gd name="connsiteX5" fmla="*/ 10579835 w 10634397"/>
              <a:gd name="connsiteY5" fmla="*/ 1798496 h 4614082"/>
              <a:gd name="connsiteX6" fmla="*/ 10522685 w 10634397"/>
              <a:gd name="connsiteY6" fmla="*/ 4560746 h 4614082"/>
              <a:gd name="connsiteX7" fmla="*/ 111860 w 10634397"/>
              <a:gd name="connsiteY7" fmla="*/ 4484546 h 4614082"/>
              <a:gd name="connsiteX8" fmla="*/ 111860 w 10634397"/>
              <a:gd name="connsiteY8" fmla="*/ 1217471 h 4614082"/>
              <a:gd name="connsiteX0" fmla="*/ 111860 w 10634397"/>
              <a:gd name="connsiteY0" fmla="*/ 1217471 h 4614082"/>
              <a:gd name="connsiteX1" fmla="*/ 5363310 w 10634397"/>
              <a:gd name="connsiteY1" fmla="*/ 1077771 h 4614082"/>
              <a:gd name="connsiteX2" fmla="*/ 5483960 w 10634397"/>
              <a:gd name="connsiteY2" fmla="*/ 45896 h 4614082"/>
              <a:gd name="connsiteX3" fmla="*/ 8627210 w 10634397"/>
              <a:gd name="connsiteY3" fmla="*/ 93521 h 4614082"/>
              <a:gd name="connsiteX4" fmla="*/ 8665310 w 10634397"/>
              <a:gd name="connsiteY4" fmla="*/ 1674671 h 4614082"/>
              <a:gd name="connsiteX5" fmla="*/ 10579835 w 10634397"/>
              <a:gd name="connsiteY5" fmla="*/ 1798496 h 4614082"/>
              <a:gd name="connsiteX6" fmla="*/ 10522685 w 10634397"/>
              <a:gd name="connsiteY6" fmla="*/ 4560746 h 4614082"/>
              <a:gd name="connsiteX7" fmla="*/ 111860 w 10634397"/>
              <a:gd name="connsiteY7" fmla="*/ 4484546 h 4614082"/>
              <a:gd name="connsiteX8" fmla="*/ 111860 w 10634397"/>
              <a:gd name="connsiteY8" fmla="*/ 1217471 h 4614082"/>
              <a:gd name="connsiteX0" fmla="*/ 111860 w 10634397"/>
              <a:gd name="connsiteY0" fmla="*/ 1236691 h 4633302"/>
              <a:gd name="connsiteX1" fmla="*/ 5363310 w 10634397"/>
              <a:gd name="connsiteY1" fmla="*/ 1096991 h 4633302"/>
              <a:gd name="connsiteX2" fmla="*/ 5483960 w 10634397"/>
              <a:gd name="connsiteY2" fmla="*/ 65116 h 4633302"/>
              <a:gd name="connsiteX3" fmla="*/ 8627210 w 10634397"/>
              <a:gd name="connsiteY3" fmla="*/ 112741 h 4633302"/>
              <a:gd name="connsiteX4" fmla="*/ 8665310 w 10634397"/>
              <a:gd name="connsiteY4" fmla="*/ 1693891 h 4633302"/>
              <a:gd name="connsiteX5" fmla="*/ 10579835 w 10634397"/>
              <a:gd name="connsiteY5" fmla="*/ 1817716 h 4633302"/>
              <a:gd name="connsiteX6" fmla="*/ 10522685 w 10634397"/>
              <a:gd name="connsiteY6" fmla="*/ 4579966 h 4633302"/>
              <a:gd name="connsiteX7" fmla="*/ 111860 w 10634397"/>
              <a:gd name="connsiteY7" fmla="*/ 4503766 h 4633302"/>
              <a:gd name="connsiteX8" fmla="*/ 111860 w 10634397"/>
              <a:gd name="connsiteY8" fmla="*/ 1236691 h 4633302"/>
              <a:gd name="connsiteX0" fmla="*/ 111860 w 10634397"/>
              <a:gd name="connsiteY0" fmla="*/ 1212131 h 4608742"/>
              <a:gd name="connsiteX1" fmla="*/ 5363310 w 10634397"/>
              <a:gd name="connsiteY1" fmla="*/ 1072431 h 4608742"/>
              <a:gd name="connsiteX2" fmla="*/ 5483960 w 10634397"/>
              <a:gd name="connsiteY2" fmla="*/ 40556 h 4608742"/>
              <a:gd name="connsiteX3" fmla="*/ 8627210 w 10634397"/>
              <a:gd name="connsiteY3" fmla="*/ 88181 h 4608742"/>
              <a:gd name="connsiteX4" fmla="*/ 8665310 w 10634397"/>
              <a:gd name="connsiteY4" fmla="*/ 1669331 h 4608742"/>
              <a:gd name="connsiteX5" fmla="*/ 10579835 w 10634397"/>
              <a:gd name="connsiteY5" fmla="*/ 1793156 h 4608742"/>
              <a:gd name="connsiteX6" fmla="*/ 10522685 w 10634397"/>
              <a:gd name="connsiteY6" fmla="*/ 4555406 h 4608742"/>
              <a:gd name="connsiteX7" fmla="*/ 111860 w 10634397"/>
              <a:gd name="connsiteY7" fmla="*/ 4479206 h 4608742"/>
              <a:gd name="connsiteX8" fmla="*/ 111860 w 10634397"/>
              <a:gd name="connsiteY8" fmla="*/ 1212131 h 4608742"/>
              <a:gd name="connsiteX0" fmla="*/ 111860 w 10634397"/>
              <a:gd name="connsiteY0" fmla="*/ 1212131 h 4608742"/>
              <a:gd name="connsiteX1" fmla="*/ 5363310 w 10634397"/>
              <a:gd name="connsiteY1" fmla="*/ 1072431 h 4608742"/>
              <a:gd name="connsiteX2" fmla="*/ 5483960 w 10634397"/>
              <a:gd name="connsiteY2" fmla="*/ 40556 h 4608742"/>
              <a:gd name="connsiteX3" fmla="*/ 8627210 w 10634397"/>
              <a:gd name="connsiteY3" fmla="*/ 88181 h 4608742"/>
              <a:gd name="connsiteX4" fmla="*/ 8665310 w 10634397"/>
              <a:gd name="connsiteY4" fmla="*/ 1669331 h 4608742"/>
              <a:gd name="connsiteX5" fmla="*/ 10579835 w 10634397"/>
              <a:gd name="connsiteY5" fmla="*/ 1793156 h 4608742"/>
              <a:gd name="connsiteX6" fmla="*/ 10522685 w 10634397"/>
              <a:gd name="connsiteY6" fmla="*/ 4555406 h 4608742"/>
              <a:gd name="connsiteX7" fmla="*/ 111860 w 10634397"/>
              <a:gd name="connsiteY7" fmla="*/ 4479206 h 4608742"/>
              <a:gd name="connsiteX8" fmla="*/ 111860 w 10634397"/>
              <a:gd name="connsiteY8" fmla="*/ 1212131 h 4608742"/>
              <a:gd name="connsiteX0" fmla="*/ 111860 w 10618014"/>
              <a:gd name="connsiteY0" fmla="*/ 1212131 h 4608742"/>
              <a:gd name="connsiteX1" fmla="*/ 5363310 w 10618014"/>
              <a:gd name="connsiteY1" fmla="*/ 1072431 h 4608742"/>
              <a:gd name="connsiteX2" fmla="*/ 5483960 w 10618014"/>
              <a:gd name="connsiteY2" fmla="*/ 40556 h 4608742"/>
              <a:gd name="connsiteX3" fmla="*/ 8627210 w 10618014"/>
              <a:gd name="connsiteY3" fmla="*/ 88181 h 4608742"/>
              <a:gd name="connsiteX4" fmla="*/ 8665310 w 10618014"/>
              <a:gd name="connsiteY4" fmla="*/ 1669331 h 4608742"/>
              <a:gd name="connsiteX5" fmla="*/ 10579835 w 10618014"/>
              <a:gd name="connsiteY5" fmla="*/ 1793156 h 4608742"/>
              <a:gd name="connsiteX6" fmla="*/ 10522685 w 10618014"/>
              <a:gd name="connsiteY6" fmla="*/ 4555406 h 4608742"/>
              <a:gd name="connsiteX7" fmla="*/ 111860 w 10618014"/>
              <a:gd name="connsiteY7" fmla="*/ 4479206 h 4608742"/>
              <a:gd name="connsiteX8" fmla="*/ 111860 w 10618014"/>
              <a:gd name="connsiteY8" fmla="*/ 1212131 h 4608742"/>
              <a:gd name="connsiteX0" fmla="*/ 111860 w 10579113"/>
              <a:gd name="connsiteY0" fmla="*/ 1212131 h 4608742"/>
              <a:gd name="connsiteX1" fmla="*/ 5363310 w 10579113"/>
              <a:gd name="connsiteY1" fmla="*/ 1072431 h 4608742"/>
              <a:gd name="connsiteX2" fmla="*/ 5483960 w 10579113"/>
              <a:gd name="connsiteY2" fmla="*/ 40556 h 4608742"/>
              <a:gd name="connsiteX3" fmla="*/ 8627210 w 10579113"/>
              <a:gd name="connsiteY3" fmla="*/ 88181 h 4608742"/>
              <a:gd name="connsiteX4" fmla="*/ 8665310 w 10579113"/>
              <a:gd name="connsiteY4" fmla="*/ 1669331 h 4608742"/>
              <a:gd name="connsiteX5" fmla="*/ 10513160 w 10579113"/>
              <a:gd name="connsiteY5" fmla="*/ 1793156 h 4608742"/>
              <a:gd name="connsiteX6" fmla="*/ 10522685 w 10579113"/>
              <a:gd name="connsiteY6" fmla="*/ 4555406 h 4608742"/>
              <a:gd name="connsiteX7" fmla="*/ 111860 w 10579113"/>
              <a:gd name="connsiteY7" fmla="*/ 4479206 h 4608742"/>
              <a:gd name="connsiteX8" fmla="*/ 111860 w 10579113"/>
              <a:gd name="connsiteY8" fmla="*/ 1212131 h 4608742"/>
              <a:gd name="connsiteX0" fmla="*/ 99749 w 10567002"/>
              <a:gd name="connsiteY0" fmla="*/ 1212131 h 4608742"/>
              <a:gd name="connsiteX1" fmla="*/ 5351199 w 10567002"/>
              <a:gd name="connsiteY1" fmla="*/ 1072431 h 4608742"/>
              <a:gd name="connsiteX2" fmla="*/ 5471849 w 10567002"/>
              <a:gd name="connsiteY2" fmla="*/ 40556 h 4608742"/>
              <a:gd name="connsiteX3" fmla="*/ 8615099 w 10567002"/>
              <a:gd name="connsiteY3" fmla="*/ 88181 h 4608742"/>
              <a:gd name="connsiteX4" fmla="*/ 8653199 w 10567002"/>
              <a:gd name="connsiteY4" fmla="*/ 1669331 h 4608742"/>
              <a:gd name="connsiteX5" fmla="*/ 10501049 w 10567002"/>
              <a:gd name="connsiteY5" fmla="*/ 1793156 h 4608742"/>
              <a:gd name="connsiteX6" fmla="*/ 10510574 w 10567002"/>
              <a:gd name="connsiteY6" fmla="*/ 4555406 h 4608742"/>
              <a:gd name="connsiteX7" fmla="*/ 99749 w 10567002"/>
              <a:gd name="connsiteY7" fmla="*/ 4479206 h 4608742"/>
              <a:gd name="connsiteX8" fmla="*/ 99749 w 10567002"/>
              <a:gd name="connsiteY8" fmla="*/ 1212131 h 4608742"/>
              <a:gd name="connsiteX0" fmla="*/ 53743 w 10520996"/>
              <a:gd name="connsiteY0" fmla="*/ 1212131 h 4608742"/>
              <a:gd name="connsiteX1" fmla="*/ 5305193 w 10520996"/>
              <a:gd name="connsiteY1" fmla="*/ 1072431 h 4608742"/>
              <a:gd name="connsiteX2" fmla="*/ 5425843 w 10520996"/>
              <a:gd name="connsiteY2" fmla="*/ 40556 h 4608742"/>
              <a:gd name="connsiteX3" fmla="*/ 8569093 w 10520996"/>
              <a:gd name="connsiteY3" fmla="*/ 88181 h 4608742"/>
              <a:gd name="connsiteX4" fmla="*/ 8607193 w 10520996"/>
              <a:gd name="connsiteY4" fmla="*/ 1669331 h 4608742"/>
              <a:gd name="connsiteX5" fmla="*/ 10455043 w 10520996"/>
              <a:gd name="connsiteY5" fmla="*/ 1793156 h 4608742"/>
              <a:gd name="connsiteX6" fmla="*/ 10464568 w 10520996"/>
              <a:gd name="connsiteY6" fmla="*/ 4555406 h 4608742"/>
              <a:gd name="connsiteX7" fmla="*/ 53743 w 10520996"/>
              <a:gd name="connsiteY7" fmla="*/ 4479206 h 4608742"/>
              <a:gd name="connsiteX8" fmla="*/ 53743 w 10520996"/>
              <a:gd name="connsiteY8" fmla="*/ 1212131 h 4608742"/>
              <a:gd name="connsiteX0" fmla="*/ 68979 w 10536232"/>
              <a:gd name="connsiteY0" fmla="*/ 1212131 h 4625656"/>
              <a:gd name="connsiteX1" fmla="*/ 5320429 w 10536232"/>
              <a:gd name="connsiteY1" fmla="*/ 1072431 h 4625656"/>
              <a:gd name="connsiteX2" fmla="*/ 5441079 w 10536232"/>
              <a:gd name="connsiteY2" fmla="*/ 40556 h 4625656"/>
              <a:gd name="connsiteX3" fmla="*/ 8584329 w 10536232"/>
              <a:gd name="connsiteY3" fmla="*/ 88181 h 4625656"/>
              <a:gd name="connsiteX4" fmla="*/ 8622429 w 10536232"/>
              <a:gd name="connsiteY4" fmla="*/ 1669331 h 4625656"/>
              <a:gd name="connsiteX5" fmla="*/ 10470279 w 10536232"/>
              <a:gd name="connsiteY5" fmla="*/ 1793156 h 4625656"/>
              <a:gd name="connsiteX6" fmla="*/ 10479804 w 10536232"/>
              <a:gd name="connsiteY6" fmla="*/ 4555406 h 4625656"/>
              <a:gd name="connsiteX7" fmla="*/ 40404 w 10536232"/>
              <a:gd name="connsiteY7" fmla="*/ 4517306 h 4625656"/>
              <a:gd name="connsiteX8" fmla="*/ 68979 w 10536232"/>
              <a:gd name="connsiteY8" fmla="*/ 1212131 h 4625656"/>
              <a:gd name="connsiteX0" fmla="*/ 68979 w 10536232"/>
              <a:gd name="connsiteY0" fmla="*/ 1212131 h 4602825"/>
              <a:gd name="connsiteX1" fmla="*/ 5320429 w 10536232"/>
              <a:gd name="connsiteY1" fmla="*/ 1072431 h 4602825"/>
              <a:gd name="connsiteX2" fmla="*/ 5441079 w 10536232"/>
              <a:gd name="connsiteY2" fmla="*/ 40556 h 4602825"/>
              <a:gd name="connsiteX3" fmla="*/ 8584329 w 10536232"/>
              <a:gd name="connsiteY3" fmla="*/ 88181 h 4602825"/>
              <a:gd name="connsiteX4" fmla="*/ 8622429 w 10536232"/>
              <a:gd name="connsiteY4" fmla="*/ 1669331 h 4602825"/>
              <a:gd name="connsiteX5" fmla="*/ 10470279 w 10536232"/>
              <a:gd name="connsiteY5" fmla="*/ 1793156 h 4602825"/>
              <a:gd name="connsiteX6" fmla="*/ 10479804 w 10536232"/>
              <a:gd name="connsiteY6" fmla="*/ 4555406 h 4602825"/>
              <a:gd name="connsiteX7" fmla="*/ 40404 w 10536232"/>
              <a:gd name="connsiteY7" fmla="*/ 4517306 h 4602825"/>
              <a:gd name="connsiteX8" fmla="*/ 68979 w 10536232"/>
              <a:gd name="connsiteY8" fmla="*/ 1212131 h 4602825"/>
              <a:gd name="connsiteX0" fmla="*/ 68979 w 10536232"/>
              <a:gd name="connsiteY0" fmla="*/ 1212131 h 4602825"/>
              <a:gd name="connsiteX1" fmla="*/ 5320429 w 10536232"/>
              <a:gd name="connsiteY1" fmla="*/ 1072431 h 4602825"/>
              <a:gd name="connsiteX2" fmla="*/ 5441079 w 10536232"/>
              <a:gd name="connsiteY2" fmla="*/ 40556 h 4602825"/>
              <a:gd name="connsiteX3" fmla="*/ 8584329 w 10536232"/>
              <a:gd name="connsiteY3" fmla="*/ 88181 h 4602825"/>
              <a:gd name="connsiteX4" fmla="*/ 8622429 w 10536232"/>
              <a:gd name="connsiteY4" fmla="*/ 1815367 h 4602825"/>
              <a:gd name="connsiteX5" fmla="*/ 10470279 w 10536232"/>
              <a:gd name="connsiteY5" fmla="*/ 1793156 h 4602825"/>
              <a:gd name="connsiteX6" fmla="*/ 10479804 w 10536232"/>
              <a:gd name="connsiteY6" fmla="*/ 4555406 h 4602825"/>
              <a:gd name="connsiteX7" fmla="*/ 40404 w 10536232"/>
              <a:gd name="connsiteY7" fmla="*/ 4517306 h 4602825"/>
              <a:gd name="connsiteX8" fmla="*/ 68979 w 10536232"/>
              <a:gd name="connsiteY8" fmla="*/ 1212131 h 4602825"/>
              <a:gd name="connsiteX0" fmla="*/ 68979 w 10536232"/>
              <a:gd name="connsiteY0" fmla="*/ 1212131 h 4602825"/>
              <a:gd name="connsiteX1" fmla="*/ 5320429 w 10536232"/>
              <a:gd name="connsiteY1" fmla="*/ 1072431 h 4602825"/>
              <a:gd name="connsiteX2" fmla="*/ 5441079 w 10536232"/>
              <a:gd name="connsiteY2" fmla="*/ 40556 h 4602825"/>
              <a:gd name="connsiteX3" fmla="*/ 8584329 w 10536232"/>
              <a:gd name="connsiteY3" fmla="*/ 88181 h 4602825"/>
              <a:gd name="connsiteX4" fmla="*/ 8622429 w 10536232"/>
              <a:gd name="connsiteY4" fmla="*/ 1815367 h 4602825"/>
              <a:gd name="connsiteX5" fmla="*/ 10470279 w 10536232"/>
              <a:gd name="connsiteY5" fmla="*/ 1866174 h 4602825"/>
              <a:gd name="connsiteX6" fmla="*/ 10479804 w 10536232"/>
              <a:gd name="connsiteY6" fmla="*/ 4555406 h 4602825"/>
              <a:gd name="connsiteX7" fmla="*/ 40404 w 10536232"/>
              <a:gd name="connsiteY7" fmla="*/ 4517306 h 4602825"/>
              <a:gd name="connsiteX8" fmla="*/ 68979 w 10536232"/>
              <a:gd name="connsiteY8" fmla="*/ 1212131 h 4602825"/>
              <a:gd name="connsiteX0" fmla="*/ 68979 w 10540524"/>
              <a:gd name="connsiteY0" fmla="*/ 1212131 h 4602825"/>
              <a:gd name="connsiteX1" fmla="*/ 5320429 w 10540524"/>
              <a:gd name="connsiteY1" fmla="*/ 1072431 h 4602825"/>
              <a:gd name="connsiteX2" fmla="*/ 5441079 w 10540524"/>
              <a:gd name="connsiteY2" fmla="*/ 40556 h 4602825"/>
              <a:gd name="connsiteX3" fmla="*/ 8584329 w 10540524"/>
              <a:gd name="connsiteY3" fmla="*/ 88181 h 4602825"/>
              <a:gd name="connsiteX4" fmla="*/ 8622429 w 10540524"/>
              <a:gd name="connsiteY4" fmla="*/ 1815367 h 4602825"/>
              <a:gd name="connsiteX5" fmla="*/ 10479692 w 10540524"/>
              <a:gd name="connsiteY5" fmla="*/ 1918329 h 4602825"/>
              <a:gd name="connsiteX6" fmla="*/ 10479804 w 10540524"/>
              <a:gd name="connsiteY6" fmla="*/ 4555406 h 4602825"/>
              <a:gd name="connsiteX7" fmla="*/ 40404 w 10540524"/>
              <a:gd name="connsiteY7" fmla="*/ 4517306 h 4602825"/>
              <a:gd name="connsiteX8" fmla="*/ 68979 w 10540524"/>
              <a:gd name="connsiteY8" fmla="*/ 1212131 h 460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40524" h="4602825">
                <a:moveTo>
                  <a:pt x="68979" y="1212131"/>
                </a:moveTo>
                <a:cubicBezTo>
                  <a:pt x="219262" y="1073489"/>
                  <a:pt x="5132046" y="1144398"/>
                  <a:pt x="5320429" y="1072431"/>
                </a:cubicBezTo>
                <a:cubicBezTo>
                  <a:pt x="5405096" y="915798"/>
                  <a:pt x="5299262" y="216239"/>
                  <a:pt x="5441079" y="40556"/>
                </a:cubicBezTo>
                <a:cubicBezTo>
                  <a:pt x="5980300" y="-34586"/>
                  <a:pt x="8411292" y="2456"/>
                  <a:pt x="8584329" y="88181"/>
                </a:cubicBezTo>
                <a:cubicBezTo>
                  <a:pt x="8666879" y="232643"/>
                  <a:pt x="8506542" y="1585180"/>
                  <a:pt x="8622429" y="1815367"/>
                </a:cubicBezTo>
                <a:cubicBezTo>
                  <a:pt x="8785941" y="1912204"/>
                  <a:pt x="10332055" y="1804029"/>
                  <a:pt x="10479692" y="1918329"/>
                </a:cubicBezTo>
                <a:cubicBezTo>
                  <a:pt x="10555892" y="2127879"/>
                  <a:pt x="10565529" y="4355381"/>
                  <a:pt x="10479804" y="4555406"/>
                </a:cubicBezTo>
                <a:cubicBezTo>
                  <a:pt x="10286129" y="4634781"/>
                  <a:pt x="281704" y="4609381"/>
                  <a:pt x="40404" y="4517306"/>
                </a:cubicBezTo>
                <a:cubicBezTo>
                  <a:pt x="-23096" y="4272831"/>
                  <a:pt x="-10396" y="1380406"/>
                  <a:pt x="68979" y="1212131"/>
                </a:cubicBezTo>
                <a:close/>
              </a:path>
            </a:pathLst>
          </a:custGeom>
          <a:noFill/>
          <a:ln>
            <a:solidFill>
              <a:srgbClr val="F7964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2324589" y="5087336"/>
            <a:ext cx="0" cy="1048847"/>
          </a:xfrm>
          <a:prstGeom prst="straightConnector1">
            <a:avLst/>
          </a:prstGeom>
          <a:ln w="5080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2324589" y="6136184"/>
            <a:ext cx="2979603" cy="0"/>
          </a:xfrm>
          <a:prstGeom prst="line">
            <a:avLst/>
          </a:prstGeom>
          <a:ln w="50800">
            <a:solidFill>
              <a:srgbClr val="F79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9778441" y="1285702"/>
            <a:ext cx="1043876" cy="1341128"/>
            <a:chOff x="9875573" y="1216323"/>
            <a:chExt cx="1043876" cy="1341128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2613" y="1216323"/>
              <a:ext cx="1016836" cy="90661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9875573" y="2188119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Flask app</a:t>
              </a:r>
              <a:endParaRPr lang="ko-KR" altLang="en-US" dirty="0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859" y="5525983"/>
            <a:ext cx="1295400" cy="1295400"/>
          </a:xfrm>
          <a:prstGeom prst="rect">
            <a:avLst/>
          </a:prstGeom>
        </p:spPr>
      </p:pic>
      <p:cxnSp>
        <p:nvCxnSpPr>
          <p:cNvPr id="52" name="직선 화살표 연결선 51"/>
          <p:cNvCxnSpPr/>
          <p:nvPr/>
        </p:nvCxnSpPr>
        <p:spPr>
          <a:xfrm flipH="1">
            <a:off x="6856927" y="6136183"/>
            <a:ext cx="3045686" cy="0"/>
          </a:xfrm>
          <a:prstGeom prst="straightConnector1">
            <a:avLst/>
          </a:prstGeom>
          <a:ln w="5080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endCxn id="13" idx="2"/>
          </p:cNvCxnSpPr>
          <p:nvPr/>
        </p:nvCxnSpPr>
        <p:spPr>
          <a:xfrm flipH="1" flipV="1">
            <a:off x="9902614" y="5166578"/>
            <a:ext cx="1" cy="969606"/>
          </a:xfrm>
          <a:prstGeom prst="line">
            <a:avLst/>
          </a:prstGeom>
          <a:ln w="50800">
            <a:solidFill>
              <a:srgbClr val="F79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375808" y="62378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업로드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7924258" y="62378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다운로드</a:t>
            </a:r>
            <a:endParaRPr lang="ko-KR" altLang="en-US" dirty="0"/>
          </a:p>
        </p:txBody>
      </p:sp>
      <p:cxnSp>
        <p:nvCxnSpPr>
          <p:cNvPr id="1025" name="직선 연결선 1024"/>
          <p:cNvCxnSpPr/>
          <p:nvPr/>
        </p:nvCxnSpPr>
        <p:spPr>
          <a:xfrm>
            <a:off x="5202859" y="5166578"/>
            <a:ext cx="165406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9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시스템 아키텍처 </a:t>
            </a:r>
            <a:r>
              <a:rPr lang="en-US" altLang="ko-KR" dirty="0" smtClean="0"/>
              <a:t>– MIDI file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394" y="1367359"/>
            <a:ext cx="6586279" cy="30046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2736267" y="4579180"/>
            <a:ext cx="6672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MIDI (Musical Instrument Digital Interface) file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727" y="1367359"/>
            <a:ext cx="6515608" cy="3003288"/>
          </a:xfrm>
          <a:prstGeom prst="rect">
            <a:avLst/>
          </a:prstGeom>
        </p:spPr>
      </p:pic>
      <p:sp>
        <p:nvSpPr>
          <p:cNvPr id="10" name="왼쪽 중괄호 9"/>
          <p:cNvSpPr/>
          <p:nvPr/>
        </p:nvSpPr>
        <p:spPr>
          <a:xfrm rot="5400000">
            <a:off x="5945990" y="3697786"/>
            <a:ext cx="253083" cy="3604876"/>
          </a:xfrm>
          <a:prstGeom prst="leftBrace">
            <a:avLst>
              <a:gd name="adj1" fmla="val 61023"/>
              <a:gd name="adj2" fmla="val 50000"/>
            </a:avLst>
          </a:prstGeom>
          <a:ln w="38100">
            <a:solidFill>
              <a:srgbClr val="F79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921280" y="5763669"/>
            <a:ext cx="69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음정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22355" y="5763669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음의 길이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4792" y="5763669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음의 세기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4046203" y="3014143"/>
            <a:ext cx="3397541" cy="114759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4362450" y="2886075"/>
            <a:ext cx="0" cy="58102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06775" y="2496753"/>
            <a:ext cx="82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onset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47608" y="3387884"/>
            <a:ext cx="85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frame</a:t>
            </a:r>
          </a:p>
        </p:txBody>
      </p:sp>
    </p:spTree>
    <p:extLst>
      <p:ext uri="{BB962C8B-B14F-4D97-AF65-F5344CB8AC3E}">
        <p14:creationId xmlns:p14="http://schemas.microsoft.com/office/powerpoint/2010/main" val="6626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시스템 아키텍</a:t>
            </a:r>
            <a:r>
              <a:rPr lang="ko-KR" altLang="en-US" dirty="0"/>
              <a:t>처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095855" y="3454504"/>
            <a:ext cx="2457468" cy="1712074"/>
            <a:chOff x="914880" y="3949804"/>
            <a:chExt cx="2457468" cy="1712074"/>
          </a:xfrm>
        </p:grpSpPr>
        <p:pic>
          <p:nvPicPr>
            <p:cNvPr id="1026" name="Picture 2" descr="WAV | HTML &amp; CSS Wiki | Fando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6041" y="3949804"/>
              <a:ext cx="1175147" cy="1175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914880" y="5292546"/>
              <a:ext cx="2457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피아노 연주 파일</a:t>
              </a:r>
              <a:r>
                <a:rPr lang="en-US" altLang="ko-KR" dirty="0" smtClean="0"/>
                <a:t>(.wav)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158858" y="3508504"/>
            <a:ext cx="1745991" cy="1658074"/>
            <a:chOff x="5176436" y="3646610"/>
            <a:chExt cx="1745991" cy="165807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024" y="3646610"/>
              <a:ext cx="1074403" cy="107440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176436" y="4935352"/>
              <a:ext cx="1745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MIDI </a:t>
              </a:r>
              <a:r>
                <a:rPr lang="ko-KR" altLang="en-US" dirty="0" smtClean="0"/>
                <a:t>파일</a:t>
              </a:r>
              <a:r>
                <a:rPr lang="en-US" altLang="ko-KR" dirty="0" smtClean="0"/>
                <a:t>(.midi)</a:t>
              </a:r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965500" y="3314963"/>
            <a:ext cx="1856817" cy="1851615"/>
            <a:chOff x="8790371" y="3810263"/>
            <a:chExt cx="1856817" cy="1851615"/>
          </a:xfrm>
        </p:grpSpPr>
        <p:grpSp>
          <p:nvGrpSpPr>
            <p:cNvPr id="11" name="그룹 10"/>
            <p:cNvGrpSpPr/>
            <p:nvPr/>
          </p:nvGrpSpPr>
          <p:grpSpPr>
            <a:xfrm>
              <a:off x="8790371" y="3810263"/>
              <a:ext cx="1856817" cy="1419958"/>
              <a:chOff x="8466353" y="2722249"/>
              <a:chExt cx="1856817" cy="1419958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7797" y="2722249"/>
                <a:ext cx="1495373" cy="1177084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55781" y="2843686"/>
                <a:ext cx="1495373" cy="1177084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6353" y="2965123"/>
                <a:ext cx="1495373" cy="1177084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8875328" y="5292546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악보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파일</a:t>
              </a:r>
              <a:r>
                <a:rPr lang="en-US" altLang="ko-KR" dirty="0" smtClean="0"/>
                <a:t>(.</a:t>
              </a:r>
              <a:r>
                <a:rPr lang="en-US" altLang="ko-KR" dirty="0" err="1" smtClean="0"/>
                <a:t>png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869372" y="3380968"/>
            <a:ext cx="2464213" cy="387662"/>
            <a:chOff x="2731188" y="3586644"/>
            <a:chExt cx="2464213" cy="387662"/>
          </a:xfrm>
        </p:grpSpPr>
        <p:sp>
          <p:nvSpPr>
            <p:cNvPr id="30" name="자유형 29"/>
            <p:cNvSpPr/>
            <p:nvPr/>
          </p:nvSpPr>
          <p:spPr>
            <a:xfrm>
              <a:off x="2731188" y="3586644"/>
              <a:ext cx="2458528" cy="345056"/>
            </a:xfrm>
            <a:custGeom>
              <a:avLst/>
              <a:gdLst>
                <a:gd name="connsiteX0" fmla="*/ 0 w 2458528"/>
                <a:gd name="connsiteY0" fmla="*/ 189919 h 215798"/>
                <a:gd name="connsiteX1" fmla="*/ 1233577 w 2458528"/>
                <a:gd name="connsiteY1" fmla="*/ 138 h 215798"/>
                <a:gd name="connsiteX2" fmla="*/ 2458528 w 2458528"/>
                <a:gd name="connsiteY2" fmla="*/ 215798 h 21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8528" h="215798">
                  <a:moveTo>
                    <a:pt x="0" y="189919"/>
                  </a:moveTo>
                  <a:cubicBezTo>
                    <a:pt x="411911" y="92872"/>
                    <a:pt x="823822" y="-4175"/>
                    <a:pt x="1233577" y="138"/>
                  </a:cubicBezTo>
                  <a:cubicBezTo>
                    <a:pt x="1643332" y="4451"/>
                    <a:pt x="2050930" y="110124"/>
                    <a:pt x="2458528" y="215798"/>
                  </a:cubicBezTo>
                </a:path>
              </a:pathLst>
            </a:custGeom>
            <a:noFill/>
            <a:ln w="50800">
              <a:solidFill>
                <a:srgbClr val="F79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/>
            <p:cNvCxnSpPr>
              <a:stCxn id="30" idx="2"/>
            </p:cNvCxnSpPr>
            <p:nvPr/>
          </p:nvCxnSpPr>
          <p:spPr>
            <a:xfrm flipH="1" flipV="1">
              <a:off x="5022850" y="3714750"/>
              <a:ext cx="166866" cy="216950"/>
            </a:xfrm>
            <a:prstGeom prst="line">
              <a:avLst/>
            </a:prstGeom>
            <a:ln w="50800"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4933950" y="3933391"/>
              <a:ext cx="261451" cy="40915"/>
            </a:xfrm>
            <a:prstGeom prst="line">
              <a:avLst/>
            </a:prstGeom>
            <a:ln w="50800"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/>
          <p:cNvGrpSpPr/>
          <p:nvPr/>
        </p:nvGrpSpPr>
        <p:grpSpPr>
          <a:xfrm>
            <a:off x="6629169" y="3394593"/>
            <a:ext cx="2464213" cy="387662"/>
            <a:chOff x="2731188" y="3586644"/>
            <a:chExt cx="2464213" cy="387662"/>
          </a:xfrm>
        </p:grpSpPr>
        <p:sp>
          <p:nvSpPr>
            <p:cNvPr id="47" name="자유형 46"/>
            <p:cNvSpPr/>
            <p:nvPr/>
          </p:nvSpPr>
          <p:spPr>
            <a:xfrm>
              <a:off x="2731188" y="3586644"/>
              <a:ext cx="2458528" cy="345056"/>
            </a:xfrm>
            <a:custGeom>
              <a:avLst/>
              <a:gdLst>
                <a:gd name="connsiteX0" fmla="*/ 0 w 2458528"/>
                <a:gd name="connsiteY0" fmla="*/ 189919 h 215798"/>
                <a:gd name="connsiteX1" fmla="*/ 1233577 w 2458528"/>
                <a:gd name="connsiteY1" fmla="*/ 138 h 215798"/>
                <a:gd name="connsiteX2" fmla="*/ 2458528 w 2458528"/>
                <a:gd name="connsiteY2" fmla="*/ 215798 h 21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8528" h="215798">
                  <a:moveTo>
                    <a:pt x="0" y="189919"/>
                  </a:moveTo>
                  <a:cubicBezTo>
                    <a:pt x="411911" y="92872"/>
                    <a:pt x="823822" y="-4175"/>
                    <a:pt x="1233577" y="138"/>
                  </a:cubicBezTo>
                  <a:cubicBezTo>
                    <a:pt x="1643332" y="4451"/>
                    <a:pt x="2050930" y="110124"/>
                    <a:pt x="2458528" y="215798"/>
                  </a:cubicBezTo>
                </a:path>
              </a:pathLst>
            </a:custGeom>
            <a:noFill/>
            <a:ln w="50800">
              <a:solidFill>
                <a:srgbClr val="F79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/>
            <p:cNvCxnSpPr>
              <a:stCxn id="47" idx="2"/>
            </p:cNvCxnSpPr>
            <p:nvPr/>
          </p:nvCxnSpPr>
          <p:spPr>
            <a:xfrm flipH="1" flipV="1">
              <a:off x="5022850" y="3714750"/>
              <a:ext cx="166866" cy="216950"/>
            </a:xfrm>
            <a:prstGeom prst="line">
              <a:avLst/>
            </a:prstGeom>
            <a:ln w="50800"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V="1">
              <a:off x="4933950" y="3933391"/>
              <a:ext cx="261451" cy="40915"/>
            </a:xfrm>
            <a:prstGeom prst="line">
              <a:avLst/>
            </a:prstGeom>
            <a:ln w="50800"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943" y="1994947"/>
            <a:ext cx="1086668" cy="1086668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7026753" y="1241830"/>
            <a:ext cx="1669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 smtClean="0"/>
              <a:t>MuseScore</a:t>
            </a:r>
            <a:r>
              <a:rPr lang="en-US" altLang="ko-KR" dirty="0" smtClean="0"/>
              <a:t> 3</a:t>
            </a:r>
          </a:p>
          <a:p>
            <a:pPr algn="ctr"/>
            <a:r>
              <a:rPr lang="ko-KR" altLang="en-US" dirty="0" smtClean="0"/>
              <a:t>실행 파일</a:t>
            </a:r>
            <a:r>
              <a:rPr lang="en-US" altLang="ko-KR" dirty="0" smtClean="0"/>
              <a:t>(.exe)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000097" y="2583066"/>
            <a:ext cx="2202762" cy="567189"/>
          </a:xfrm>
          <a:prstGeom prst="roundRect">
            <a:avLst/>
          </a:prstGeom>
          <a:noFill/>
          <a:ln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onsets_frames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모델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320" y="1173420"/>
            <a:ext cx="1976631" cy="729820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stCxn id="9" idx="2"/>
            <a:endCxn id="7" idx="0"/>
          </p:cNvCxnSpPr>
          <p:nvPr/>
        </p:nvCxnSpPr>
        <p:spPr>
          <a:xfrm>
            <a:off x="4098636" y="1903240"/>
            <a:ext cx="2842" cy="679826"/>
          </a:xfrm>
          <a:prstGeom prst="straightConnector1">
            <a:avLst/>
          </a:prstGeom>
          <a:ln w="5080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750171" y="1111969"/>
            <a:ext cx="10665122" cy="4202982"/>
          </a:xfrm>
          <a:custGeom>
            <a:avLst/>
            <a:gdLst>
              <a:gd name="connsiteX0" fmla="*/ 0 w 10506075"/>
              <a:gd name="connsiteY0" fmla="*/ 0 h 3495675"/>
              <a:gd name="connsiteX1" fmla="*/ 10506075 w 10506075"/>
              <a:gd name="connsiteY1" fmla="*/ 0 h 3495675"/>
              <a:gd name="connsiteX2" fmla="*/ 10506075 w 10506075"/>
              <a:gd name="connsiteY2" fmla="*/ 3495675 h 3495675"/>
              <a:gd name="connsiteX3" fmla="*/ 0 w 10506075"/>
              <a:gd name="connsiteY3" fmla="*/ 3495675 h 3495675"/>
              <a:gd name="connsiteX4" fmla="*/ 0 w 10506075"/>
              <a:gd name="connsiteY4" fmla="*/ 0 h 3495675"/>
              <a:gd name="connsiteX0" fmla="*/ 0 w 10506075"/>
              <a:gd name="connsiteY0" fmla="*/ 0 h 3495675"/>
              <a:gd name="connsiteX1" fmla="*/ 5289550 w 10506075"/>
              <a:gd name="connsiteY1" fmla="*/ 3175 h 3495675"/>
              <a:gd name="connsiteX2" fmla="*/ 10506075 w 10506075"/>
              <a:gd name="connsiteY2" fmla="*/ 0 h 3495675"/>
              <a:gd name="connsiteX3" fmla="*/ 10506075 w 10506075"/>
              <a:gd name="connsiteY3" fmla="*/ 3495675 h 3495675"/>
              <a:gd name="connsiteX4" fmla="*/ 0 w 10506075"/>
              <a:gd name="connsiteY4" fmla="*/ 3495675 h 3495675"/>
              <a:gd name="connsiteX5" fmla="*/ 0 w 10506075"/>
              <a:gd name="connsiteY5" fmla="*/ 0 h 3495675"/>
              <a:gd name="connsiteX0" fmla="*/ 0 w 10506075"/>
              <a:gd name="connsiteY0" fmla="*/ 1028700 h 4524375"/>
              <a:gd name="connsiteX1" fmla="*/ 5289550 w 10506075"/>
              <a:gd name="connsiteY1" fmla="*/ 1031875 h 4524375"/>
              <a:gd name="connsiteX2" fmla="*/ 5410200 w 10506075"/>
              <a:gd name="connsiteY2" fmla="*/ 0 h 4524375"/>
              <a:gd name="connsiteX3" fmla="*/ 10506075 w 10506075"/>
              <a:gd name="connsiteY3" fmla="*/ 1028700 h 4524375"/>
              <a:gd name="connsiteX4" fmla="*/ 10506075 w 10506075"/>
              <a:gd name="connsiteY4" fmla="*/ 4524375 h 4524375"/>
              <a:gd name="connsiteX5" fmla="*/ 0 w 10506075"/>
              <a:gd name="connsiteY5" fmla="*/ 4524375 h 4524375"/>
              <a:gd name="connsiteX6" fmla="*/ 0 w 10506075"/>
              <a:gd name="connsiteY6" fmla="*/ 1028700 h 4524375"/>
              <a:gd name="connsiteX0" fmla="*/ 0 w 10506075"/>
              <a:gd name="connsiteY0" fmla="*/ 1028700 h 4524375"/>
              <a:gd name="connsiteX1" fmla="*/ 5289550 w 10506075"/>
              <a:gd name="connsiteY1" fmla="*/ 1031875 h 4524375"/>
              <a:gd name="connsiteX2" fmla="*/ 5410200 w 10506075"/>
              <a:gd name="connsiteY2" fmla="*/ 0 h 4524375"/>
              <a:gd name="connsiteX3" fmla="*/ 10506075 w 10506075"/>
              <a:gd name="connsiteY3" fmla="*/ 1028700 h 4524375"/>
              <a:gd name="connsiteX4" fmla="*/ 10506075 w 10506075"/>
              <a:gd name="connsiteY4" fmla="*/ 4524375 h 4524375"/>
              <a:gd name="connsiteX5" fmla="*/ 0 w 10506075"/>
              <a:gd name="connsiteY5" fmla="*/ 4524375 h 4524375"/>
              <a:gd name="connsiteX6" fmla="*/ 0 w 10506075"/>
              <a:gd name="connsiteY6" fmla="*/ 1028700 h 4524375"/>
              <a:gd name="connsiteX0" fmla="*/ 0 w 10506075"/>
              <a:gd name="connsiteY0" fmla="*/ 1028796 h 4524471"/>
              <a:gd name="connsiteX1" fmla="*/ 5289550 w 10506075"/>
              <a:gd name="connsiteY1" fmla="*/ 1031971 h 4524471"/>
              <a:gd name="connsiteX2" fmla="*/ 5410200 w 10506075"/>
              <a:gd name="connsiteY2" fmla="*/ 96 h 4524471"/>
              <a:gd name="connsiteX3" fmla="*/ 10506075 w 10506075"/>
              <a:gd name="connsiteY3" fmla="*/ 1028796 h 4524471"/>
              <a:gd name="connsiteX4" fmla="*/ 10506075 w 10506075"/>
              <a:gd name="connsiteY4" fmla="*/ 4524471 h 4524471"/>
              <a:gd name="connsiteX5" fmla="*/ 0 w 10506075"/>
              <a:gd name="connsiteY5" fmla="*/ 4524471 h 4524471"/>
              <a:gd name="connsiteX6" fmla="*/ 0 w 10506075"/>
              <a:gd name="connsiteY6" fmla="*/ 1028796 h 4524471"/>
              <a:gd name="connsiteX0" fmla="*/ 0 w 10506075"/>
              <a:gd name="connsiteY0" fmla="*/ 1028796 h 4524471"/>
              <a:gd name="connsiteX1" fmla="*/ 5289550 w 10506075"/>
              <a:gd name="connsiteY1" fmla="*/ 1031971 h 4524471"/>
              <a:gd name="connsiteX2" fmla="*/ 5410200 w 10506075"/>
              <a:gd name="connsiteY2" fmla="*/ 96 h 4524471"/>
              <a:gd name="connsiteX3" fmla="*/ 10506075 w 10506075"/>
              <a:gd name="connsiteY3" fmla="*/ 1028796 h 4524471"/>
              <a:gd name="connsiteX4" fmla="*/ 10506075 w 10506075"/>
              <a:gd name="connsiteY4" fmla="*/ 4524471 h 4524471"/>
              <a:gd name="connsiteX5" fmla="*/ 0 w 10506075"/>
              <a:gd name="connsiteY5" fmla="*/ 4524471 h 4524471"/>
              <a:gd name="connsiteX6" fmla="*/ 0 w 10506075"/>
              <a:gd name="connsiteY6" fmla="*/ 1028796 h 4524471"/>
              <a:gd name="connsiteX0" fmla="*/ 0 w 10506075"/>
              <a:gd name="connsiteY0" fmla="*/ 1028796 h 4524471"/>
              <a:gd name="connsiteX1" fmla="*/ 5289550 w 10506075"/>
              <a:gd name="connsiteY1" fmla="*/ 1031971 h 4524471"/>
              <a:gd name="connsiteX2" fmla="*/ 5410200 w 10506075"/>
              <a:gd name="connsiteY2" fmla="*/ 96 h 4524471"/>
              <a:gd name="connsiteX3" fmla="*/ 10506075 w 10506075"/>
              <a:gd name="connsiteY3" fmla="*/ 1028796 h 4524471"/>
              <a:gd name="connsiteX4" fmla="*/ 10506075 w 10506075"/>
              <a:gd name="connsiteY4" fmla="*/ 4524471 h 4524471"/>
              <a:gd name="connsiteX5" fmla="*/ 0 w 10506075"/>
              <a:gd name="connsiteY5" fmla="*/ 4524471 h 4524471"/>
              <a:gd name="connsiteX6" fmla="*/ 0 w 10506075"/>
              <a:gd name="connsiteY6" fmla="*/ 1028796 h 4524471"/>
              <a:gd name="connsiteX0" fmla="*/ 95250 w 10506075"/>
              <a:gd name="connsiteY0" fmla="*/ 1219296 h 4524471"/>
              <a:gd name="connsiteX1" fmla="*/ 5289550 w 10506075"/>
              <a:gd name="connsiteY1" fmla="*/ 1031971 h 4524471"/>
              <a:gd name="connsiteX2" fmla="*/ 5410200 w 10506075"/>
              <a:gd name="connsiteY2" fmla="*/ 96 h 4524471"/>
              <a:gd name="connsiteX3" fmla="*/ 10506075 w 10506075"/>
              <a:gd name="connsiteY3" fmla="*/ 1028796 h 4524471"/>
              <a:gd name="connsiteX4" fmla="*/ 10506075 w 10506075"/>
              <a:gd name="connsiteY4" fmla="*/ 4524471 h 4524471"/>
              <a:gd name="connsiteX5" fmla="*/ 0 w 10506075"/>
              <a:gd name="connsiteY5" fmla="*/ 4524471 h 4524471"/>
              <a:gd name="connsiteX6" fmla="*/ 95250 w 10506075"/>
              <a:gd name="connsiteY6" fmla="*/ 1219296 h 4524471"/>
              <a:gd name="connsiteX0" fmla="*/ 95250 w 10506075"/>
              <a:gd name="connsiteY0" fmla="*/ 1219296 h 4524471"/>
              <a:gd name="connsiteX1" fmla="*/ 5289550 w 10506075"/>
              <a:gd name="connsiteY1" fmla="*/ 1031971 h 4524471"/>
              <a:gd name="connsiteX2" fmla="*/ 5410200 w 10506075"/>
              <a:gd name="connsiteY2" fmla="*/ 96 h 4524471"/>
              <a:gd name="connsiteX3" fmla="*/ 10506075 w 10506075"/>
              <a:gd name="connsiteY3" fmla="*/ 1028796 h 4524471"/>
              <a:gd name="connsiteX4" fmla="*/ 10506075 w 10506075"/>
              <a:gd name="connsiteY4" fmla="*/ 4524471 h 4524471"/>
              <a:gd name="connsiteX5" fmla="*/ 0 w 10506075"/>
              <a:gd name="connsiteY5" fmla="*/ 4524471 h 4524471"/>
              <a:gd name="connsiteX6" fmla="*/ 95250 w 10506075"/>
              <a:gd name="connsiteY6" fmla="*/ 1219296 h 4524471"/>
              <a:gd name="connsiteX0" fmla="*/ 95250 w 10506075"/>
              <a:gd name="connsiteY0" fmla="*/ 1219296 h 4524471"/>
              <a:gd name="connsiteX1" fmla="*/ 5289550 w 10506075"/>
              <a:gd name="connsiteY1" fmla="*/ 1031971 h 4524471"/>
              <a:gd name="connsiteX2" fmla="*/ 5410200 w 10506075"/>
              <a:gd name="connsiteY2" fmla="*/ 96 h 4524471"/>
              <a:gd name="connsiteX3" fmla="*/ 10506075 w 10506075"/>
              <a:gd name="connsiteY3" fmla="*/ 1028796 h 4524471"/>
              <a:gd name="connsiteX4" fmla="*/ 10506075 w 10506075"/>
              <a:gd name="connsiteY4" fmla="*/ 4524471 h 4524471"/>
              <a:gd name="connsiteX5" fmla="*/ 0 w 10506075"/>
              <a:gd name="connsiteY5" fmla="*/ 4524471 h 4524471"/>
              <a:gd name="connsiteX6" fmla="*/ 95250 w 10506075"/>
              <a:gd name="connsiteY6" fmla="*/ 1219296 h 4524471"/>
              <a:gd name="connsiteX0" fmla="*/ 61825 w 10472650"/>
              <a:gd name="connsiteY0" fmla="*/ 1219296 h 4524471"/>
              <a:gd name="connsiteX1" fmla="*/ 5256125 w 10472650"/>
              <a:gd name="connsiteY1" fmla="*/ 1031971 h 4524471"/>
              <a:gd name="connsiteX2" fmla="*/ 5376775 w 10472650"/>
              <a:gd name="connsiteY2" fmla="*/ 96 h 4524471"/>
              <a:gd name="connsiteX3" fmla="*/ 10472650 w 10472650"/>
              <a:gd name="connsiteY3" fmla="*/ 1028796 h 4524471"/>
              <a:gd name="connsiteX4" fmla="*/ 10472650 w 10472650"/>
              <a:gd name="connsiteY4" fmla="*/ 4524471 h 4524471"/>
              <a:gd name="connsiteX5" fmla="*/ 4675 w 10472650"/>
              <a:gd name="connsiteY5" fmla="*/ 4438746 h 4524471"/>
              <a:gd name="connsiteX6" fmla="*/ 61825 w 10472650"/>
              <a:gd name="connsiteY6" fmla="*/ 1219296 h 4524471"/>
              <a:gd name="connsiteX0" fmla="*/ 102428 w 10513253"/>
              <a:gd name="connsiteY0" fmla="*/ 1219296 h 4524471"/>
              <a:gd name="connsiteX1" fmla="*/ 5296728 w 10513253"/>
              <a:gd name="connsiteY1" fmla="*/ 1031971 h 4524471"/>
              <a:gd name="connsiteX2" fmla="*/ 5417378 w 10513253"/>
              <a:gd name="connsiteY2" fmla="*/ 96 h 4524471"/>
              <a:gd name="connsiteX3" fmla="*/ 10513253 w 10513253"/>
              <a:gd name="connsiteY3" fmla="*/ 1028796 h 4524471"/>
              <a:gd name="connsiteX4" fmla="*/ 10513253 w 10513253"/>
              <a:gd name="connsiteY4" fmla="*/ 4524471 h 4524471"/>
              <a:gd name="connsiteX5" fmla="*/ 45278 w 10513253"/>
              <a:gd name="connsiteY5" fmla="*/ 4438746 h 4524471"/>
              <a:gd name="connsiteX6" fmla="*/ 102428 w 10513253"/>
              <a:gd name="connsiteY6" fmla="*/ 1219296 h 4524471"/>
              <a:gd name="connsiteX0" fmla="*/ 102428 w 10513253"/>
              <a:gd name="connsiteY0" fmla="*/ 1219296 h 4524471"/>
              <a:gd name="connsiteX1" fmla="*/ 5296728 w 10513253"/>
              <a:gd name="connsiteY1" fmla="*/ 1031971 h 4524471"/>
              <a:gd name="connsiteX2" fmla="*/ 5417378 w 10513253"/>
              <a:gd name="connsiteY2" fmla="*/ 96 h 4524471"/>
              <a:gd name="connsiteX3" fmla="*/ 10513253 w 10513253"/>
              <a:gd name="connsiteY3" fmla="*/ 1028796 h 4524471"/>
              <a:gd name="connsiteX4" fmla="*/ 10513253 w 10513253"/>
              <a:gd name="connsiteY4" fmla="*/ 4524471 h 4524471"/>
              <a:gd name="connsiteX5" fmla="*/ 45278 w 10513253"/>
              <a:gd name="connsiteY5" fmla="*/ 4438746 h 4524471"/>
              <a:gd name="connsiteX6" fmla="*/ 102428 w 10513253"/>
              <a:gd name="connsiteY6" fmla="*/ 1219296 h 4524471"/>
              <a:gd name="connsiteX0" fmla="*/ 102428 w 10513253"/>
              <a:gd name="connsiteY0" fmla="*/ 1287859 h 4593034"/>
              <a:gd name="connsiteX1" fmla="*/ 5296728 w 10513253"/>
              <a:gd name="connsiteY1" fmla="*/ 1100534 h 4593034"/>
              <a:gd name="connsiteX2" fmla="*/ 5417378 w 10513253"/>
              <a:gd name="connsiteY2" fmla="*/ 68659 h 4593034"/>
              <a:gd name="connsiteX3" fmla="*/ 8560628 w 10513253"/>
              <a:gd name="connsiteY3" fmla="*/ 116284 h 4593034"/>
              <a:gd name="connsiteX4" fmla="*/ 10513253 w 10513253"/>
              <a:gd name="connsiteY4" fmla="*/ 1097359 h 4593034"/>
              <a:gd name="connsiteX5" fmla="*/ 10513253 w 10513253"/>
              <a:gd name="connsiteY5" fmla="*/ 4593034 h 4593034"/>
              <a:gd name="connsiteX6" fmla="*/ 45278 w 10513253"/>
              <a:gd name="connsiteY6" fmla="*/ 4507309 h 4593034"/>
              <a:gd name="connsiteX7" fmla="*/ 102428 w 10513253"/>
              <a:gd name="connsiteY7" fmla="*/ 1287859 h 4593034"/>
              <a:gd name="connsiteX0" fmla="*/ 102428 w 10513253"/>
              <a:gd name="connsiteY0" fmla="*/ 1265096 h 4570271"/>
              <a:gd name="connsiteX1" fmla="*/ 5296728 w 10513253"/>
              <a:gd name="connsiteY1" fmla="*/ 1077771 h 4570271"/>
              <a:gd name="connsiteX2" fmla="*/ 5417378 w 10513253"/>
              <a:gd name="connsiteY2" fmla="*/ 45896 h 4570271"/>
              <a:gd name="connsiteX3" fmla="*/ 8560628 w 10513253"/>
              <a:gd name="connsiteY3" fmla="*/ 93521 h 4570271"/>
              <a:gd name="connsiteX4" fmla="*/ 10513253 w 10513253"/>
              <a:gd name="connsiteY4" fmla="*/ 1074596 h 4570271"/>
              <a:gd name="connsiteX5" fmla="*/ 10513253 w 10513253"/>
              <a:gd name="connsiteY5" fmla="*/ 4570271 h 4570271"/>
              <a:gd name="connsiteX6" fmla="*/ 45278 w 10513253"/>
              <a:gd name="connsiteY6" fmla="*/ 4484546 h 4570271"/>
              <a:gd name="connsiteX7" fmla="*/ 102428 w 10513253"/>
              <a:gd name="connsiteY7" fmla="*/ 1265096 h 4570271"/>
              <a:gd name="connsiteX0" fmla="*/ 102428 w 10513253"/>
              <a:gd name="connsiteY0" fmla="*/ 1265096 h 4570271"/>
              <a:gd name="connsiteX1" fmla="*/ 5296728 w 10513253"/>
              <a:gd name="connsiteY1" fmla="*/ 1077771 h 4570271"/>
              <a:gd name="connsiteX2" fmla="*/ 5417378 w 10513253"/>
              <a:gd name="connsiteY2" fmla="*/ 45896 h 4570271"/>
              <a:gd name="connsiteX3" fmla="*/ 8560628 w 10513253"/>
              <a:gd name="connsiteY3" fmla="*/ 93521 h 4570271"/>
              <a:gd name="connsiteX4" fmla="*/ 10513253 w 10513253"/>
              <a:gd name="connsiteY4" fmla="*/ 1074596 h 4570271"/>
              <a:gd name="connsiteX5" fmla="*/ 10513253 w 10513253"/>
              <a:gd name="connsiteY5" fmla="*/ 4570271 h 4570271"/>
              <a:gd name="connsiteX6" fmla="*/ 45278 w 10513253"/>
              <a:gd name="connsiteY6" fmla="*/ 4484546 h 4570271"/>
              <a:gd name="connsiteX7" fmla="*/ 102428 w 10513253"/>
              <a:gd name="connsiteY7" fmla="*/ 1265096 h 4570271"/>
              <a:gd name="connsiteX0" fmla="*/ 102428 w 10513253"/>
              <a:gd name="connsiteY0" fmla="*/ 1265096 h 4570271"/>
              <a:gd name="connsiteX1" fmla="*/ 5296728 w 10513253"/>
              <a:gd name="connsiteY1" fmla="*/ 1077771 h 4570271"/>
              <a:gd name="connsiteX2" fmla="*/ 5417378 w 10513253"/>
              <a:gd name="connsiteY2" fmla="*/ 45896 h 4570271"/>
              <a:gd name="connsiteX3" fmla="*/ 8560628 w 10513253"/>
              <a:gd name="connsiteY3" fmla="*/ 93521 h 4570271"/>
              <a:gd name="connsiteX4" fmla="*/ 8598728 w 10513253"/>
              <a:gd name="connsiteY4" fmla="*/ 1674671 h 4570271"/>
              <a:gd name="connsiteX5" fmla="*/ 10513253 w 10513253"/>
              <a:gd name="connsiteY5" fmla="*/ 1074596 h 4570271"/>
              <a:gd name="connsiteX6" fmla="*/ 10513253 w 10513253"/>
              <a:gd name="connsiteY6" fmla="*/ 4570271 h 4570271"/>
              <a:gd name="connsiteX7" fmla="*/ 45278 w 10513253"/>
              <a:gd name="connsiteY7" fmla="*/ 4484546 h 4570271"/>
              <a:gd name="connsiteX8" fmla="*/ 102428 w 10513253"/>
              <a:gd name="connsiteY8" fmla="*/ 1265096 h 4570271"/>
              <a:gd name="connsiteX0" fmla="*/ 102428 w 10513253"/>
              <a:gd name="connsiteY0" fmla="*/ 1265096 h 4570271"/>
              <a:gd name="connsiteX1" fmla="*/ 5296728 w 10513253"/>
              <a:gd name="connsiteY1" fmla="*/ 1077771 h 4570271"/>
              <a:gd name="connsiteX2" fmla="*/ 5417378 w 10513253"/>
              <a:gd name="connsiteY2" fmla="*/ 45896 h 4570271"/>
              <a:gd name="connsiteX3" fmla="*/ 8560628 w 10513253"/>
              <a:gd name="connsiteY3" fmla="*/ 93521 h 4570271"/>
              <a:gd name="connsiteX4" fmla="*/ 8598728 w 10513253"/>
              <a:gd name="connsiteY4" fmla="*/ 1674671 h 4570271"/>
              <a:gd name="connsiteX5" fmla="*/ 10513253 w 10513253"/>
              <a:gd name="connsiteY5" fmla="*/ 1074596 h 4570271"/>
              <a:gd name="connsiteX6" fmla="*/ 10513253 w 10513253"/>
              <a:gd name="connsiteY6" fmla="*/ 4570271 h 4570271"/>
              <a:gd name="connsiteX7" fmla="*/ 45278 w 10513253"/>
              <a:gd name="connsiteY7" fmla="*/ 4484546 h 4570271"/>
              <a:gd name="connsiteX8" fmla="*/ 102428 w 10513253"/>
              <a:gd name="connsiteY8" fmla="*/ 1265096 h 4570271"/>
              <a:gd name="connsiteX0" fmla="*/ 102428 w 10513253"/>
              <a:gd name="connsiteY0" fmla="*/ 1265096 h 4570271"/>
              <a:gd name="connsiteX1" fmla="*/ 5296728 w 10513253"/>
              <a:gd name="connsiteY1" fmla="*/ 1077771 h 4570271"/>
              <a:gd name="connsiteX2" fmla="*/ 5417378 w 10513253"/>
              <a:gd name="connsiteY2" fmla="*/ 45896 h 4570271"/>
              <a:gd name="connsiteX3" fmla="*/ 8560628 w 10513253"/>
              <a:gd name="connsiteY3" fmla="*/ 93521 h 4570271"/>
              <a:gd name="connsiteX4" fmla="*/ 8598728 w 10513253"/>
              <a:gd name="connsiteY4" fmla="*/ 1674671 h 4570271"/>
              <a:gd name="connsiteX5" fmla="*/ 10513253 w 10513253"/>
              <a:gd name="connsiteY5" fmla="*/ 1074596 h 4570271"/>
              <a:gd name="connsiteX6" fmla="*/ 10513253 w 10513253"/>
              <a:gd name="connsiteY6" fmla="*/ 4570271 h 4570271"/>
              <a:gd name="connsiteX7" fmla="*/ 45278 w 10513253"/>
              <a:gd name="connsiteY7" fmla="*/ 4484546 h 4570271"/>
              <a:gd name="connsiteX8" fmla="*/ 102428 w 10513253"/>
              <a:gd name="connsiteY8" fmla="*/ 1265096 h 4570271"/>
              <a:gd name="connsiteX0" fmla="*/ 102428 w 10513253"/>
              <a:gd name="connsiteY0" fmla="*/ 1265096 h 4570271"/>
              <a:gd name="connsiteX1" fmla="*/ 5296728 w 10513253"/>
              <a:gd name="connsiteY1" fmla="*/ 1077771 h 4570271"/>
              <a:gd name="connsiteX2" fmla="*/ 5417378 w 10513253"/>
              <a:gd name="connsiteY2" fmla="*/ 45896 h 4570271"/>
              <a:gd name="connsiteX3" fmla="*/ 8560628 w 10513253"/>
              <a:gd name="connsiteY3" fmla="*/ 93521 h 4570271"/>
              <a:gd name="connsiteX4" fmla="*/ 8598728 w 10513253"/>
              <a:gd name="connsiteY4" fmla="*/ 1674671 h 4570271"/>
              <a:gd name="connsiteX5" fmla="*/ 10513253 w 10513253"/>
              <a:gd name="connsiteY5" fmla="*/ 1074596 h 4570271"/>
              <a:gd name="connsiteX6" fmla="*/ 10513253 w 10513253"/>
              <a:gd name="connsiteY6" fmla="*/ 4570271 h 4570271"/>
              <a:gd name="connsiteX7" fmla="*/ 45278 w 10513253"/>
              <a:gd name="connsiteY7" fmla="*/ 4484546 h 4570271"/>
              <a:gd name="connsiteX8" fmla="*/ 102428 w 10513253"/>
              <a:gd name="connsiteY8" fmla="*/ 1265096 h 4570271"/>
              <a:gd name="connsiteX0" fmla="*/ 102428 w 10513253"/>
              <a:gd name="connsiteY0" fmla="*/ 1265096 h 4570271"/>
              <a:gd name="connsiteX1" fmla="*/ 5296728 w 10513253"/>
              <a:gd name="connsiteY1" fmla="*/ 1077771 h 4570271"/>
              <a:gd name="connsiteX2" fmla="*/ 5417378 w 10513253"/>
              <a:gd name="connsiteY2" fmla="*/ 45896 h 4570271"/>
              <a:gd name="connsiteX3" fmla="*/ 8560628 w 10513253"/>
              <a:gd name="connsiteY3" fmla="*/ 93521 h 4570271"/>
              <a:gd name="connsiteX4" fmla="*/ 8598728 w 10513253"/>
              <a:gd name="connsiteY4" fmla="*/ 1674671 h 4570271"/>
              <a:gd name="connsiteX5" fmla="*/ 10513253 w 10513253"/>
              <a:gd name="connsiteY5" fmla="*/ 1798496 h 4570271"/>
              <a:gd name="connsiteX6" fmla="*/ 10513253 w 10513253"/>
              <a:gd name="connsiteY6" fmla="*/ 4570271 h 4570271"/>
              <a:gd name="connsiteX7" fmla="*/ 45278 w 10513253"/>
              <a:gd name="connsiteY7" fmla="*/ 4484546 h 4570271"/>
              <a:gd name="connsiteX8" fmla="*/ 102428 w 10513253"/>
              <a:gd name="connsiteY8" fmla="*/ 1265096 h 4570271"/>
              <a:gd name="connsiteX0" fmla="*/ 102428 w 10513253"/>
              <a:gd name="connsiteY0" fmla="*/ 1265096 h 4570271"/>
              <a:gd name="connsiteX1" fmla="*/ 5296728 w 10513253"/>
              <a:gd name="connsiteY1" fmla="*/ 1077771 h 4570271"/>
              <a:gd name="connsiteX2" fmla="*/ 5417378 w 10513253"/>
              <a:gd name="connsiteY2" fmla="*/ 45896 h 4570271"/>
              <a:gd name="connsiteX3" fmla="*/ 8560628 w 10513253"/>
              <a:gd name="connsiteY3" fmla="*/ 93521 h 4570271"/>
              <a:gd name="connsiteX4" fmla="*/ 8598728 w 10513253"/>
              <a:gd name="connsiteY4" fmla="*/ 1674671 h 4570271"/>
              <a:gd name="connsiteX5" fmla="*/ 10513253 w 10513253"/>
              <a:gd name="connsiteY5" fmla="*/ 1798496 h 4570271"/>
              <a:gd name="connsiteX6" fmla="*/ 10513253 w 10513253"/>
              <a:gd name="connsiteY6" fmla="*/ 4570271 h 4570271"/>
              <a:gd name="connsiteX7" fmla="*/ 45278 w 10513253"/>
              <a:gd name="connsiteY7" fmla="*/ 4484546 h 4570271"/>
              <a:gd name="connsiteX8" fmla="*/ 102428 w 10513253"/>
              <a:gd name="connsiteY8" fmla="*/ 1265096 h 4570271"/>
              <a:gd name="connsiteX0" fmla="*/ 102428 w 10547119"/>
              <a:gd name="connsiteY0" fmla="*/ 1265096 h 4570271"/>
              <a:gd name="connsiteX1" fmla="*/ 5296728 w 10547119"/>
              <a:gd name="connsiteY1" fmla="*/ 1077771 h 4570271"/>
              <a:gd name="connsiteX2" fmla="*/ 5417378 w 10547119"/>
              <a:gd name="connsiteY2" fmla="*/ 45896 h 4570271"/>
              <a:gd name="connsiteX3" fmla="*/ 8560628 w 10547119"/>
              <a:gd name="connsiteY3" fmla="*/ 93521 h 4570271"/>
              <a:gd name="connsiteX4" fmla="*/ 8598728 w 10547119"/>
              <a:gd name="connsiteY4" fmla="*/ 1674671 h 4570271"/>
              <a:gd name="connsiteX5" fmla="*/ 10513253 w 10547119"/>
              <a:gd name="connsiteY5" fmla="*/ 1798496 h 4570271"/>
              <a:gd name="connsiteX6" fmla="*/ 10513253 w 10547119"/>
              <a:gd name="connsiteY6" fmla="*/ 4570271 h 4570271"/>
              <a:gd name="connsiteX7" fmla="*/ 45278 w 10547119"/>
              <a:gd name="connsiteY7" fmla="*/ 4484546 h 4570271"/>
              <a:gd name="connsiteX8" fmla="*/ 102428 w 10547119"/>
              <a:gd name="connsiteY8" fmla="*/ 1265096 h 4570271"/>
              <a:gd name="connsiteX0" fmla="*/ 102428 w 10536771"/>
              <a:gd name="connsiteY0" fmla="*/ 1265096 h 4560746"/>
              <a:gd name="connsiteX1" fmla="*/ 5296728 w 10536771"/>
              <a:gd name="connsiteY1" fmla="*/ 1077771 h 4560746"/>
              <a:gd name="connsiteX2" fmla="*/ 5417378 w 10536771"/>
              <a:gd name="connsiteY2" fmla="*/ 45896 h 4560746"/>
              <a:gd name="connsiteX3" fmla="*/ 8560628 w 10536771"/>
              <a:gd name="connsiteY3" fmla="*/ 93521 h 4560746"/>
              <a:gd name="connsiteX4" fmla="*/ 8598728 w 10536771"/>
              <a:gd name="connsiteY4" fmla="*/ 1674671 h 4560746"/>
              <a:gd name="connsiteX5" fmla="*/ 10513253 w 10536771"/>
              <a:gd name="connsiteY5" fmla="*/ 1798496 h 4560746"/>
              <a:gd name="connsiteX6" fmla="*/ 10456103 w 10536771"/>
              <a:gd name="connsiteY6" fmla="*/ 4560746 h 4560746"/>
              <a:gd name="connsiteX7" fmla="*/ 45278 w 10536771"/>
              <a:gd name="connsiteY7" fmla="*/ 4484546 h 4560746"/>
              <a:gd name="connsiteX8" fmla="*/ 102428 w 10536771"/>
              <a:gd name="connsiteY8" fmla="*/ 1265096 h 4560746"/>
              <a:gd name="connsiteX0" fmla="*/ 102428 w 10567815"/>
              <a:gd name="connsiteY0" fmla="*/ 1265096 h 4560746"/>
              <a:gd name="connsiteX1" fmla="*/ 5296728 w 10567815"/>
              <a:gd name="connsiteY1" fmla="*/ 1077771 h 4560746"/>
              <a:gd name="connsiteX2" fmla="*/ 5417378 w 10567815"/>
              <a:gd name="connsiteY2" fmla="*/ 45896 h 4560746"/>
              <a:gd name="connsiteX3" fmla="*/ 8560628 w 10567815"/>
              <a:gd name="connsiteY3" fmla="*/ 93521 h 4560746"/>
              <a:gd name="connsiteX4" fmla="*/ 8598728 w 10567815"/>
              <a:gd name="connsiteY4" fmla="*/ 1674671 h 4560746"/>
              <a:gd name="connsiteX5" fmla="*/ 10513253 w 10567815"/>
              <a:gd name="connsiteY5" fmla="*/ 1798496 h 4560746"/>
              <a:gd name="connsiteX6" fmla="*/ 10456103 w 10567815"/>
              <a:gd name="connsiteY6" fmla="*/ 4560746 h 4560746"/>
              <a:gd name="connsiteX7" fmla="*/ 45278 w 10567815"/>
              <a:gd name="connsiteY7" fmla="*/ 4484546 h 4560746"/>
              <a:gd name="connsiteX8" fmla="*/ 102428 w 10567815"/>
              <a:gd name="connsiteY8" fmla="*/ 1265096 h 4560746"/>
              <a:gd name="connsiteX0" fmla="*/ 102428 w 10567815"/>
              <a:gd name="connsiteY0" fmla="*/ 1265096 h 4586084"/>
              <a:gd name="connsiteX1" fmla="*/ 5296728 w 10567815"/>
              <a:gd name="connsiteY1" fmla="*/ 1077771 h 4586084"/>
              <a:gd name="connsiteX2" fmla="*/ 5417378 w 10567815"/>
              <a:gd name="connsiteY2" fmla="*/ 45896 h 4586084"/>
              <a:gd name="connsiteX3" fmla="*/ 8560628 w 10567815"/>
              <a:gd name="connsiteY3" fmla="*/ 93521 h 4586084"/>
              <a:gd name="connsiteX4" fmla="*/ 8598728 w 10567815"/>
              <a:gd name="connsiteY4" fmla="*/ 1674671 h 4586084"/>
              <a:gd name="connsiteX5" fmla="*/ 10513253 w 10567815"/>
              <a:gd name="connsiteY5" fmla="*/ 1798496 h 4586084"/>
              <a:gd name="connsiteX6" fmla="*/ 10456103 w 10567815"/>
              <a:gd name="connsiteY6" fmla="*/ 4560746 h 4586084"/>
              <a:gd name="connsiteX7" fmla="*/ 45278 w 10567815"/>
              <a:gd name="connsiteY7" fmla="*/ 4484546 h 4586084"/>
              <a:gd name="connsiteX8" fmla="*/ 102428 w 10567815"/>
              <a:gd name="connsiteY8" fmla="*/ 1265096 h 4586084"/>
              <a:gd name="connsiteX0" fmla="*/ 102428 w 10567815"/>
              <a:gd name="connsiteY0" fmla="*/ 1265096 h 4614082"/>
              <a:gd name="connsiteX1" fmla="*/ 5296728 w 10567815"/>
              <a:gd name="connsiteY1" fmla="*/ 1077771 h 4614082"/>
              <a:gd name="connsiteX2" fmla="*/ 5417378 w 10567815"/>
              <a:gd name="connsiteY2" fmla="*/ 45896 h 4614082"/>
              <a:gd name="connsiteX3" fmla="*/ 8560628 w 10567815"/>
              <a:gd name="connsiteY3" fmla="*/ 93521 h 4614082"/>
              <a:gd name="connsiteX4" fmla="*/ 8598728 w 10567815"/>
              <a:gd name="connsiteY4" fmla="*/ 1674671 h 4614082"/>
              <a:gd name="connsiteX5" fmla="*/ 10513253 w 10567815"/>
              <a:gd name="connsiteY5" fmla="*/ 1798496 h 4614082"/>
              <a:gd name="connsiteX6" fmla="*/ 10456103 w 10567815"/>
              <a:gd name="connsiteY6" fmla="*/ 4560746 h 4614082"/>
              <a:gd name="connsiteX7" fmla="*/ 45278 w 10567815"/>
              <a:gd name="connsiteY7" fmla="*/ 4484546 h 4614082"/>
              <a:gd name="connsiteX8" fmla="*/ 102428 w 10567815"/>
              <a:gd name="connsiteY8" fmla="*/ 1265096 h 4614082"/>
              <a:gd name="connsiteX0" fmla="*/ 132244 w 10597631"/>
              <a:gd name="connsiteY0" fmla="*/ 1265096 h 4614082"/>
              <a:gd name="connsiteX1" fmla="*/ 5326544 w 10597631"/>
              <a:gd name="connsiteY1" fmla="*/ 1077771 h 4614082"/>
              <a:gd name="connsiteX2" fmla="*/ 5447194 w 10597631"/>
              <a:gd name="connsiteY2" fmla="*/ 45896 h 4614082"/>
              <a:gd name="connsiteX3" fmla="*/ 8590444 w 10597631"/>
              <a:gd name="connsiteY3" fmla="*/ 93521 h 4614082"/>
              <a:gd name="connsiteX4" fmla="*/ 8628544 w 10597631"/>
              <a:gd name="connsiteY4" fmla="*/ 1674671 h 4614082"/>
              <a:gd name="connsiteX5" fmla="*/ 10543069 w 10597631"/>
              <a:gd name="connsiteY5" fmla="*/ 1798496 h 4614082"/>
              <a:gd name="connsiteX6" fmla="*/ 10485919 w 10597631"/>
              <a:gd name="connsiteY6" fmla="*/ 4560746 h 4614082"/>
              <a:gd name="connsiteX7" fmla="*/ 75094 w 10597631"/>
              <a:gd name="connsiteY7" fmla="*/ 4484546 h 4614082"/>
              <a:gd name="connsiteX8" fmla="*/ 132244 w 10597631"/>
              <a:gd name="connsiteY8" fmla="*/ 1265096 h 4614082"/>
              <a:gd name="connsiteX0" fmla="*/ 173387 w 10638774"/>
              <a:gd name="connsiteY0" fmla="*/ 1265096 h 4614082"/>
              <a:gd name="connsiteX1" fmla="*/ 5367687 w 10638774"/>
              <a:gd name="connsiteY1" fmla="*/ 1077771 h 4614082"/>
              <a:gd name="connsiteX2" fmla="*/ 5488337 w 10638774"/>
              <a:gd name="connsiteY2" fmla="*/ 45896 h 4614082"/>
              <a:gd name="connsiteX3" fmla="*/ 8631587 w 10638774"/>
              <a:gd name="connsiteY3" fmla="*/ 93521 h 4614082"/>
              <a:gd name="connsiteX4" fmla="*/ 8669687 w 10638774"/>
              <a:gd name="connsiteY4" fmla="*/ 1674671 h 4614082"/>
              <a:gd name="connsiteX5" fmla="*/ 10584212 w 10638774"/>
              <a:gd name="connsiteY5" fmla="*/ 1798496 h 4614082"/>
              <a:gd name="connsiteX6" fmla="*/ 10527062 w 10638774"/>
              <a:gd name="connsiteY6" fmla="*/ 4560746 h 4614082"/>
              <a:gd name="connsiteX7" fmla="*/ 116237 w 10638774"/>
              <a:gd name="connsiteY7" fmla="*/ 4484546 h 4614082"/>
              <a:gd name="connsiteX8" fmla="*/ 173387 w 10638774"/>
              <a:gd name="connsiteY8" fmla="*/ 1265096 h 4614082"/>
              <a:gd name="connsiteX0" fmla="*/ 148196 w 10613583"/>
              <a:gd name="connsiteY0" fmla="*/ 1265096 h 4614082"/>
              <a:gd name="connsiteX1" fmla="*/ 5342496 w 10613583"/>
              <a:gd name="connsiteY1" fmla="*/ 1077771 h 4614082"/>
              <a:gd name="connsiteX2" fmla="*/ 5463146 w 10613583"/>
              <a:gd name="connsiteY2" fmla="*/ 45896 h 4614082"/>
              <a:gd name="connsiteX3" fmla="*/ 8606396 w 10613583"/>
              <a:gd name="connsiteY3" fmla="*/ 93521 h 4614082"/>
              <a:gd name="connsiteX4" fmla="*/ 8644496 w 10613583"/>
              <a:gd name="connsiteY4" fmla="*/ 1674671 h 4614082"/>
              <a:gd name="connsiteX5" fmla="*/ 10559021 w 10613583"/>
              <a:gd name="connsiteY5" fmla="*/ 1798496 h 4614082"/>
              <a:gd name="connsiteX6" fmla="*/ 10501871 w 10613583"/>
              <a:gd name="connsiteY6" fmla="*/ 4560746 h 4614082"/>
              <a:gd name="connsiteX7" fmla="*/ 91046 w 10613583"/>
              <a:gd name="connsiteY7" fmla="*/ 4484546 h 4614082"/>
              <a:gd name="connsiteX8" fmla="*/ 148196 w 10613583"/>
              <a:gd name="connsiteY8" fmla="*/ 1265096 h 4614082"/>
              <a:gd name="connsiteX0" fmla="*/ 148196 w 10613583"/>
              <a:gd name="connsiteY0" fmla="*/ 1265096 h 4614082"/>
              <a:gd name="connsiteX1" fmla="*/ 5342496 w 10613583"/>
              <a:gd name="connsiteY1" fmla="*/ 1077771 h 4614082"/>
              <a:gd name="connsiteX2" fmla="*/ 5463146 w 10613583"/>
              <a:gd name="connsiteY2" fmla="*/ 45896 h 4614082"/>
              <a:gd name="connsiteX3" fmla="*/ 8606396 w 10613583"/>
              <a:gd name="connsiteY3" fmla="*/ 93521 h 4614082"/>
              <a:gd name="connsiteX4" fmla="*/ 8644496 w 10613583"/>
              <a:gd name="connsiteY4" fmla="*/ 1674671 h 4614082"/>
              <a:gd name="connsiteX5" fmla="*/ 10559021 w 10613583"/>
              <a:gd name="connsiteY5" fmla="*/ 1798496 h 4614082"/>
              <a:gd name="connsiteX6" fmla="*/ 10501871 w 10613583"/>
              <a:gd name="connsiteY6" fmla="*/ 4560746 h 4614082"/>
              <a:gd name="connsiteX7" fmla="*/ 91046 w 10613583"/>
              <a:gd name="connsiteY7" fmla="*/ 4484546 h 4614082"/>
              <a:gd name="connsiteX8" fmla="*/ 148196 w 10613583"/>
              <a:gd name="connsiteY8" fmla="*/ 1265096 h 4614082"/>
              <a:gd name="connsiteX0" fmla="*/ 111860 w 10634397"/>
              <a:gd name="connsiteY0" fmla="*/ 1217471 h 4614082"/>
              <a:gd name="connsiteX1" fmla="*/ 5363310 w 10634397"/>
              <a:gd name="connsiteY1" fmla="*/ 1077771 h 4614082"/>
              <a:gd name="connsiteX2" fmla="*/ 5483960 w 10634397"/>
              <a:gd name="connsiteY2" fmla="*/ 45896 h 4614082"/>
              <a:gd name="connsiteX3" fmla="*/ 8627210 w 10634397"/>
              <a:gd name="connsiteY3" fmla="*/ 93521 h 4614082"/>
              <a:gd name="connsiteX4" fmla="*/ 8665310 w 10634397"/>
              <a:gd name="connsiteY4" fmla="*/ 1674671 h 4614082"/>
              <a:gd name="connsiteX5" fmla="*/ 10579835 w 10634397"/>
              <a:gd name="connsiteY5" fmla="*/ 1798496 h 4614082"/>
              <a:gd name="connsiteX6" fmla="*/ 10522685 w 10634397"/>
              <a:gd name="connsiteY6" fmla="*/ 4560746 h 4614082"/>
              <a:gd name="connsiteX7" fmla="*/ 111860 w 10634397"/>
              <a:gd name="connsiteY7" fmla="*/ 4484546 h 4614082"/>
              <a:gd name="connsiteX8" fmla="*/ 111860 w 10634397"/>
              <a:gd name="connsiteY8" fmla="*/ 1217471 h 4614082"/>
              <a:gd name="connsiteX0" fmla="*/ 111860 w 10634397"/>
              <a:gd name="connsiteY0" fmla="*/ 1217471 h 4614082"/>
              <a:gd name="connsiteX1" fmla="*/ 5363310 w 10634397"/>
              <a:gd name="connsiteY1" fmla="*/ 1077771 h 4614082"/>
              <a:gd name="connsiteX2" fmla="*/ 5483960 w 10634397"/>
              <a:gd name="connsiteY2" fmla="*/ 45896 h 4614082"/>
              <a:gd name="connsiteX3" fmla="*/ 8627210 w 10634397"/>
              <a:gd name="connsiteY3" fmla="*/ 93521 h 4614082"/>
              <a:gd name="connsiteX4" fmla="*/ 8665310 w 10634397"/>
              <a:gd name="connsiteY4" fmla="*/ 1674671 h 4614082"/>
              <a:gd name="connsiteX5" fmla="*/ 10579835 w 10634397"/>
              <a:gd name="connsiteY5" fmla="*/ 1798496 h 4614082"/>
              <a:gd name="connsiteX6" fmla="*/ 10522685 w 10634397"/>
              <a:gd name="connsiteY6" fmla="*/ 4560746 h 4614082"/>
              <a:gd name="connsiteX7" fmla="*/ 111860 w 10634397"/>
              <a:gd name="connsiteY7" fmla="*/ 4484546 h 4614082"/>
              <a:gd name="connsiteX8" fmla="*/ 111860 w 10634397"/>
              <a:gd name="connsiteY8" fmla="*/ 1217471 h 4614082"/>
              <a:gd name="connsiteX0" fmla="*/ 111860 w 10634397"/>
              <a:gd name="connsiteY0" fmla="*/ 1217471 h 4614082"/>
              <a:gd name="connsiteX1" fmla="*/ 5363310 w 10634397"/>
              <a:gd name="connsiteY1" fmla="*/ 1077771 h 4614082"/>
              <a:gd name="connsiteX2" fmla="*/ 5483960 w 10634397"/>
              <a:gd name="connsiteY2" fmla="*/ 45896 h 4614082"/>
              <a:gd name="connsiteX3" fmla="*/ 8627210 w 10634397"/>
              <a:gd name="connsiteY3" fmla="*/ 93521 h 4614082"/>
              <a:gd name="connsiteX4" fmla="*/ 8665310 w 10634397"/>
              <a:gd name="connsiteY4" fmla="*/ 1674671 h 4614082"/>
              <a:gd name="connsiteX5" fmla="*/ 10579835 w 10634397"/>
              <a:gd name="connsiteY5" fmla="*/ 1798496 h 4614082"/>
              <a:gd name="connsiteX6" fmla="*/ 10522685 w 10634397"/>
              <a:gd name="connsiteY6" fmla="*/ 4560746 h 4614082"/>
              <a:gd name="connsiteX7" fmla="*/ 111860 w 10634397"/>
              <a:gd name="connsiteY7" fmla="*/ 4484546 h 4614082"/>
              <a:gd name="connsiteX8" fmla="*/ 111860 w 10634397"/>
              <a:gd name="connsiteY8" fmla="*/ 1217471 h 4614082"/>
              <a:gd name="connsiteX0" fmla="*/ 111860 w 10634397"/>
              <a:gd name="connsiteY0" fmla="*/ 1236691 h 4633302"/>
              <a:gd name="connsiteX1" fmla="*/ 5363310 w 10634397"/>
              <a:gd name="connsiteY1" fmla="*/ 1096991 h 4633302"/>
              <a:gd name="connsiteX2" fmla="*/ 5483960 w 10634397"/>
              <a:gd name="connsiteY2" fmla="*/ 65116 h 4633302"/>
              <a:gd name="connsiteX3" fmla="*/ 8627210 w 10634397"/>
              <a:gd name="connsiteY3" fmla="*/ 112741 h 4633302"/>
              <a:gd name="connsiteX4" fmla="*/ 8665310 w 10634397"/>
              <a:gd name="connsiteY4" fmla="*/ 1693891 h 4633302"/>
              <a:gd name="connsiteX5" fmla="*/ 10579835 w 10634397"/>
              <a:gd name="connsiteY5" fmla="*/ 1817716 h 4633302"/>
              <a:gd name="connsiteX6" fmla="*/ 10522685 w 10634397"/>
              <a:gd name="connsiteY6" fmla="*/ 4579966 h 4633302"/>
              <a:gd name="connsiteX7" fmla="*/ 111860 w 10634397"/>
              <a:gd name="connsiteY7" fmla="*/ 4503766 h 4633302"/>
              <a:gd name="connsiteX8" fmla="*/ 111860 w 10634397"/>
              <a:gd name="connsiteY8" fmla="*/ 1236691 h 4633302"/>
              <a:gd name="connsiteX0" fmla="*/ 111860 w 10634397"/>
              <a:gd name="connsiteY0" fmla="*/ 1212131 h 4608742"/>
              <a:gd name="connsiteX1" fmla="*/ 5363310 w 10634397"/>
              <a:gd name="connsiteY1" fmla="*/ 1072431 h 4608742"/>
              <a:gd name="connsiteX2" fmla="*/ 5483960 w 10634397"/>
              <a:gd name="connsiteY2" fmla="*/ 40556 h 4608742"/>
              <a:gd name="connsiteX3" fmla="*/ 8627210 w 10634397"/>
              <a:gd name="connsiteY3" fmla="*/ 88181 h 4608742"/>
              <a:gd name="connsiteX4" fmla="*/ 8665310 w 10634397"/>
              <a:gd name="connsiteY4" fmla="*/ 1669331 h 4608742"/>
              <a:gd name="connsiteX5" fmla="*/ 10579835 w 10634397"/>
              <a:gd name="connsiteY5" fmla="*/ 1793156 h 4608742"/>
              <a:gd name="connsiteX6" fmla="*/ 10522685 w 10634397"/>
              <a:gd name="connsiteY6" fmla="*/ 4555406 h 4608742"/>
              <a:gd name="connsiteX7" fmla="*/ 111860 w 10634397"/>
              <a:gd name="connsiteY7" fmla="*/ 4479206 h 4608742"/>
              <a:gd name="connsiteX8" fmla="*/ 111860 w 10634397"/>
              <a:gd name="connsiteY8" fmla="*/ 1212131 h 4608742"/>
              <a:gd name="connsiteX0" fmla="*/ 111860 w 10634397"/>
              <a:gd name="connsiteY0" fmla="*/ 1212131 h 4608742"/>
              <a:gd name="connsiteX1" fmla="*/ 5363310 w 10634397"/>
              <a:gd name="connsiteY1" fmla="*/ 1072431 h 4608742"/>
              <a:gd name="connsiteX2" fmla="*/ 5483960 w 10634397"/>
              <a:gd name="connsiteY2" fmla="*/ 40556 h 4608742"/>
              <a:gd name="connsiteX3" fmla="*/ 8627210 w 10634397"/>
              <a:gd name="connsiteY3" fmla="*/ 88181 h 4608742"/>
              <a:gd name="connsiteX4" fmla="*/ 8665310 w 10634397"/>
              <a:gd name="connsiteY4" fmla="*/ 1669331 h 4608742"/>
              <a:gd name="connsiteX5" fmla="*/ 10579835 w 10634397"/>
              <a:gd name="connsiteY5" fmla="*/ 1793156 h 4608742"/>
              <a:gd name="connsiteX6" fmla="*/ 10522685 w 10634397"/>
              <a:gd name="connsiteY6" fmla="*/ 4555406 h 4608742"/>
              <a:gd name="connsiteX7" fmla="*/ 111860 w 10634397"/>
              <a:gd name="connsiteY7" fmla="*/ 4479206 h 4608742"/>
              <a:gd name="connsiteX8" fmla="*/ 111860 w 10634397"/>
              <a:gd name="connsiteY8" fmla="*/ 1212131 h 4608742"/>
              <a:gd name="connsiteX0" fmla="*/ 111860 w 10618014"/>
              <a:gd name="connsiteY0" fmla="*/ 1212131 h 4608742"/>
              <a:gd name="connsiteX1" fmla="*/ 5363310 w 10618014"/>
              <a:gd name="connsiteY1" fmla="*/ 1072431 h 4608742"/>
              <a:gd name="connsiteX2" fmla="*/ 5483960 w 10618014"/>
              <a:gd name="connsiteY2" fmla="*/ 40556 h 4608742"/>
              <a:gd name="connsiteX3" fmla="*/ 8627210 w 10618014"/>
              <a:gd name="connsiteY3" fmla="*/ 88181 h 4608742"/>
              <a:gd name="connsiteX4" fmla="*/ 8665310 w 10618014"/>
              <a:gd name="connsiteY4" fmla="*/ 1669331 h 4608742"/>
              <a:gd name="connsiteX5" fmla="*/ 10579835 w 10618014"/>
              <a:gd name="connsiteY5" fmla="*/ 1793156 h 4608742"/>
              <a:gd name="connsiteX6" fmla="*/ 10522685 w 10618014"/>
              <a:gd name="connsiteY6" fmla="*/ 4555406 h 4608742"/>
              <a:gd name="connsiteX7" fmla="*/ 111860 w 10618014"/>
              <a:gd name="connsiteY7" fmla="*/ 4479206 h 4608742"/>
              <a:gd name="connsiteX8" fmla="*/ 111860 w 10618014"/>
              <a:gd name="connsiteY8" fmla="*/ 1212131 h 4608742"/>
              <a:gd name="connsiteX0" fmla="*/ 111860 w 10579113"/>
              <a:gd name="connsiteY0" fmla="*/ 1212131 h 4608742"/>
              <a:gd name="connsiteX1" fmla="*/ 5363310 w 10579113"/>
              <a:gd name="connsiteY1" fmla="*/ 1072431 h 4608742"/>
              <a:gd name="connsiteX2" fmla="*/ 5483960 w 10579113"/>
              <a:gd name="connsiteY2" fmla="*/ 40556 h 4608742"/>
              <a:gd name="connsiteX3" fmla="*/ 8627210 w 10579113"/>
              <a:gd name="connsiteY3" fmla="*/ 88181 h 4608742"/>
              <a:gd name="connsiteX4" fmla="*/ 8665310 w 10579113"/>
              <a:gd name="connsiteY4" fmla="*/ 1669331 h 4608742"/>
              <a:gd name="connsiteX5" fmla="*/ 10513160 w 10579113"/>
              <a:gd name="connsiteY5" fmla="*/ 1793156 h 4608742"/>
              <a:gd name="connsiteX6" fmla="*/ 10522685 w 10579113"/>
              <a:gd name="connsiteY6" fmla="*/ 4555406 h 4608742"/>
              <a:gd name="connsiteX7" fmla="*/ 111860 w 10579113"/>
              <a:gd name="connsiteY7" fmla="*/ 4479206 h 4608742"/>
              <a:gd name="connsiteX8" fmla="*/ 111860 w 10579113"/>
              <a:gd name="connsiteY8" fmla="*/ 1212131 h 4608742"/>
              <a:gd name="connsiteX0" fmla="*/ 99749 w 10567002"/>
              <a:gd name="connsiteY0" fmla="*/ 1212131 h 4608742"/>
              <a:gd name="connsiteX1" fmla="*/ 5351199 w 10567002"/>
              <a:gd name="connsiteY1" fmla="*/ 1072431 h 4608742"/>
              <a:gd name="connsiteX2" fmla="*/ 5471849 w 10567002"/>
              <a:gd name="connsiteY2" fmla="*/ 40556 h 4608742"/>
              <a:gd name="connsiteX3" fmla="*/ 8615099 w 10567002"/>
              <a:gd name="connsiteY3" fmla="*/ 88181 h 4608742"/>
              <a:gd name="connsiteX4" fmla="*/ 8653199 w 10567002"/>
              <a:gd name="connsiteY4" fmla="*/ 1669331 h 4608742"/>
              <a:gd name="connsiteX5" fmla="*/ 10501049 w 10567002"/>
              <a:gd name="connsiteY5" fmla="*/ 1793156 h 4608742"/>
              <a:gd name="connsiteX6" fmla="*/ 10510574 w 10567002"/>
              <a:gd name="connsiteY6" fmla="*/ 4555406 h 4608742"/>
              <a:gd name="connsiteX7" fmla="*/ 99749 w 10567002"/>
              <a:gd name="connsiteY7" fmla="*/ 4479206 h 4608742"/>
              <a:gd name="connsiteX8" fmla="*/ 99749 w 10567002"/>
              <a:gd name="connsiteY8" fmla="*/ 1212131 h 4608742"/>
              <a:gd name="connsiteX0" fmla="*/ 53743 w 10520996"/>
              <a:gd name="connsiteY0" fmla="*/ 1212131 h 4608742"/>
              <a:gd name="connsiteX1" fmla="*/ 5305193 w 10520996"/>
              <a:gd name="connsiteY1" fmla="*/ 1072431 h 4608742"/>
              <a:gd name="connsiteX2" fmla="*/ 5425843 w 10520996"/>
              <a:gd name="connsiteY2" fmla="*/ 40556 h 4608742"/>
              <a:gd name="connsiteX3" fmla="*/ 8569093 w 10520996"/>
              <a:gd name="connsiteY3" fmla="*/ 88181 h 4608742"/>
              <a:gd name="connsiteX4" fmla="*/ 8607193 w 10520996"/>
              <a:gd name="connsiteY4" fmla="*/ 1669331 h 4608742"/>
              <a:gd name="connsiteX5" fmla="*/ 10455043 w 10520996"/>
              <a:gd name="connsiteY5" fmla="*/ 1793156 h 4608742"/>
              <a:gd name="connsiteX6" fmla="*/ 10464568 w 10520996"/>
              <a:gd name="connsiteY6" fmla="*/ 4555406 h 4608742"/>
              <a:gd name="connsiteX7" fmla="*/ 53743 w 10520996"/>
              <a:gd name="connsiteY7" fmla="*/ 4479206 h 4608742"/>
              <a:gd name="connsiteX8" fmla="*/ 53743 w 10520996"/>
              <a:gd name="connsiteY8" fmla="*/ 1212131 h 4608742"/>
              <a:gd name="connsiteX0" fmla="*/ 68979 w 10536232"/>
              <a:gd name="connsiteY0" fmla="*/ 1212131 h 4625656"/>
              <a:gd name="connsiteX1" fmla="*/ 5320429 w 10536232"/>
              <a:gd name="connsiteY1" fmla="*/ 1072431 h 4625656"/>
              <a:gd name="connsiteX2" fmla="*/ 5441079 w 10536232"/>
              <a:gd name="connsiteY2" fmla="*/ 40556 h 4625656"/>
              <a:gd name="connsiteX3" fmla="*/ 8584329 w 10536232"/>
              <a:gd name="connsiteY3" fmla="*/ 88181 h 4625656"/>
              <a:gd name="connsiteX4" fmla="*/ 8622429 w 10536232"/>
              <a:gd name="connsiteY4" fmla="*/ 1669331 h 4625656"/>
              <a:gd name="connsiteX5" fmla="*/ 10470279 w 10536232"/>
              <a:gd name="connsiteY5" fmla="*/ 1793156 h 4625656"/>
              <a:gd name="connsiteX6" fmla="*/ 10479804 w 10536232"/>
              <a:gd name="connsiteY6" fmla="*/ 4555406 h 4625656"/>
              <a:gd name="connsiteX7" fmla="*/ 40404 w 10536232"/>
              <a:gd name="connsiteY7" fmla="*/ 4517306 h 4625656"/>
              <a:gd name="connsiteX8" fmla="*/ 68979 w 10536232"/>
              <a:gd name="connsiteY8" fmla="*/ 1212131 h 4625656"/>
              <a:gd name="connsiteX0" fmla="*/ 68979 w 10536232"/>
              <a:gd name="connsiteY0" fmla="*/ 1212131 h 4602825"/>
              <a:gd name="connsiteX1" fmla="*/ 5320429 w 10536232"/>
              <a:gd name="connsiteY1" fmla="*/ 1072431 h 4602825"/>
              <a:gd name="connsiteX2" fmla="*/ 5441079 w 10536232"/>
              <a:gd name="connsiteY2" fmla="*/ 40556 h 4602825"/>
              <a:gd name="connsiteX3" fmla="*/ 8584329 w 10536232"/>
              <a:gd name="connsiteY3" fmla="*/ 88181 h 4602825"/>
              <a:gd name="connsiteX4" fmla="*/ 8622429 w 10536232"/>
              <a:gd name="connsiteY4" fmla="*/ 1669331 h 4602825"/>
              <a:gd name="connsiteX5" fmla="*/ 10470279 w 10536232"/>
              <a:gd name="connsiteY5" fmla="*/ 1793156 h 4602825"/>
              <a:gd name="connsiteX6" fmla="*/ 10479804 w 10536232"/>
              <a:gd name="connsiteY6" fmla="*/ 4555406 h 4602825"/>
              <a:gd name="connsiteX7" fmla="*/ 40404 w 10536232"/>
              <a:gd name="connsiteY7" fmla="*/ 4517306 h 4602825"/>
              <a:gd name="connsiteX8" fmla="*/ 68979 w 10536232"/>
              <a:gd name="connsiteY8" fmla="*/ 1212131 h 4602825"/>
              <a:gd name="connsiteX0" fmla="*/ 68979 w 10536232"/>
              <a:gd name="connsiteY0" fmla="*/ 1212131 h 4602825"/>
              <a:gd name="connsiteX1" fmla="*/ 5320429 w 10536232"/>
              <a:gd name="connsiteY1" fmla="*/ 1072431 h 4602825"/>
              <a:gd name="connsiteX2" fmla="*/ 5441079 w 10536232"/>
              <a:gd name="connsiteY2" fmla="*/ 40556 h 4602825"/>
              <a:gd name="connsiteX3" fmla="*/ 8584329 w 10536232"/>
              <a:gd name="connsiteY3" fmla="*/ 88181 h 4602825"/>
              <a:gd name="connsiteX4" fmla="*/ 8622429 w 10536232"/>
              <a:gd name="connsiteY4" fmla="*/ 1815367 h 4602825"/>
              <a:gd name="connsiteX5" fmla="*/ 10470279 w 10536232"/>
              <a:gd name="connsiteY5" fmla="*/ 1793156 h 4602825"/>
              <a:gd name="connsiteX6" fmla="*/ 10479804 w 10536232"/>
              <a:gd name="connsiteY6" fmla="*/ 4555406 h 4602825"/>
              <a:gd name="connsiteX7" fmla="*/ 40404 w 10536232"/>
              <a:gd name="connsiteY7" fmla="*/ 4517306 h 4602825"/>
              <a:gd name="connsiteX8" fmla="*/ 68979 w 10536232"/>
              <a:gd name="connsiteY8" fmla="*/ 1212131 h 4602825"/>
              <a:gd name="connsiteX0" fmla="*/ 68979 w 10536232"/>
              <a:gd name="connsiteY0" fmla="*/ 1212131 h 4602825"/>
              <a:gd name="connsiteX1" fmla="*/ 5320429 w 10536232"/>
              <a:gd name="connsiteY1" fmla="*/ 1072431 h 4602825"/>
              <a:gd name="connsiteX2" fmla="*/ 5441079 w 10536232"/>
              <a:gd name="connsiteY2" fmla="*/ 40556 h 4602825"/>
              <a:gd name="connsiteX3" fmla="*/ 8584329 w 10536232"/>
              <a:gd name="connsiteY3" fmla="*/ 88181 h 4602825"/>
              <a:gd name="connsiteX4" fmla="*/ 8622429 w 10536232"/>
              <a:gd name="connsiteY4" fmla="*/ 1815367 h 4602825"/>
              <a:gd name="connsiteX5" fmla="*/ 10470279 w 10536232"/>
              <a:gd name="connsiteY5" fmla="*/ 1866174 h 4602825"/>
              <a:gd name="connsiteX6" fmla="*/ 10479804 w 10536232"/>
              <a:gd name="connsiteY6" fmla="*/ 4555406 h 4602825"/>
              <a:gd name="connsiteX7" fmla="*/ 40404 w 10536232"/>
              <a:gd name="connsiteY7" fmla="*/ 4517306 h 4602825"/>
              <a:gd name="connsiteX8" fmla="*/ 68979 w 10536232"/>
              <a:gd name="connsiteY8" fmla="*/ 1212131 h 4602825"/>
              <a:gd name="connsiteX0" fmla="*/ 68979 w 10540524"/>
              <a:gd name="connsiteY0" fmla="*/ 1212131 h 4602825"/>
              <a:gd name="connsiteX1" fmla="*/ 5320429 w 10540524"/>
              <a:gd name="connsiteY1" fmla="*/ 1072431 h 4602825"/>
              <a:gd name="connsiteX2" fmla="*/ 5441079 w 10540524"/>
              <a:gd name="connsiteY2" fmla="*/ 40556 h 4602825"/>
              <a:gd name="connsiteX3" fmla="*/ 8584329 w 10540524"/>
              <a:gd name="connsiteY3" fmla="*/ 88181 h 4602825"/>
              <a:gd name="connsiteX4" fmla="*/ 8622429 w 10540524"/>
              <a:gd name="connsiteY4" fmla="*/ 1815367 h 4602825"/>
              <a:gd name="connsiteX5" fmla="*/ 10479692 w 10540524"/>
              <a:gd name="connsiteY5" fmla="*/ 1918329 h 4602825"/>
              <a:gd name="connsiteX6" fmla="*/ 10479804 w 10540524"/>
              <a:gd name="connsiteY6" fmla="*/ 4555406 h 4602825"/>
              <a:gd name="connsiteX7" fmla="*/ 40404 w 10540524"/>
              <a:gd name="connsiteY7" fmla="*/ 4517306 h 4602825"/>
              <a:gd name="connsiteX8" fmla="*/ 68979 w 10540524"/>
              <a:gd name="connsiteY8" fmla="*/ 1212131 h 460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40524" h="4602825">
                <a:moveTo>
                  <a:pt x="68979" y="1212131"/>
                </a:moveTo>
                <a:cubicBezTo>
                  <a:pt x="219262" y="1073489"/>
                  <a:pt x="5132046" y="1144398"/>
                  <a:pt x="5320429" y="1072431"/>
                </a:cubicBezTo>
                <a:cubicBezTo>
                  <a:pt x="5405096" y="915798"/>
                  <a:pt x="5299262" y="216239"/>
                  <a:pt x="5441079" y="40556"/>
                </a:cubicBezTo>
                <a:cubicBezTo>
                  <a:pt x="5980300" y="-34586"/>
                  <a:pt x="8411292" y="2456"/>
                  <a:pt x="8584329" y="88181"/>
                </a:cubicBezTo>
                <a:cubicBezTo>
                  <a:pt x="8666879" y="232643"/>
                  <a:pt x="8506542" y="1585180"/>
                  <a:pt x="8622429" y="1815367"/>
                </a:cubicBezTo>
                <a:cubicBezTo>
                  <a:pt x="8785941" y="1912204"/>
                  <a:pt x="10332055" y="1804029"/>
                  <a:pt x="10479692" y="1918329"/>
                </a:cubicBezTo>
                <a:cubicBezTo>
                  <a:pt x="10555892" y="2127879"/>
                  <a:pt x="10565529" y="4355381"/>
                  <a:pt x="10479804" y="4555406"/>
                </a:cubicBezTo>
                <a:cubicBezTo>
                  <a:pt x="10286129" y="4634781"/>
                  <a:pt x="281704" y="4609381"/>
                  <a:pt x="40404" y="4517306"/>
                </a:cubicBezTo>
                <a:cubicBezTo>
                  <a:pt x="-23096" y="4272831"/>
                  <a:pt x="-10396" y="1380406"/>
                  <a:pt x="68979" y="1212131"/>
                </a:cubicBezTo>
                <a:close/>
              </a:path>
            </a:pathLst>
          </a:custGeom>
          <a:noFill/>
          <a:ln>
            <a:solidFill>
              <a:srgbClr val="F7964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2324589" y="5087336"/>
            <a:ext cx="0" cy="1048847"/>
          </a:xfrm>
          <a:prstGeom prst="straightConnector1">
            <a:avLst/>
          </a:prstGeom>
          <a:ln w="5080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2324589" y="6136184"/>
            <a:ext cx="2979603" cy="0"/>
          </a:xfrm>
          <a:prstGeom prst="line">
            <a:avLst/>
          </a:prstGeom>
          <a:ln w="50800">
            <a:solidFill>
              <a:srgbClr val="F79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9778441" y="1285702"/>
            <a:ext cx="1043876" cy="1341128"/>
            <a:chOff x="9875573" y="1216323"/>
            <a:chExt cx="1043876" cy="1341128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2613" y="1216323"/>
              <a:ext cx="1016836" cy="90661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9875573" y="2188119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Flask app</a:t>
              </a:r>
              <a:endParaRPr lang="ko-KR" altLang="en-US" dirty="0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859" y="5525983"/>
            <a:ext cx="1295400" cy="1295400"/>
          </a:xfrm>
          <a:prstGeom prst="rect">
            <a:avLst/>
          </a:prstGeom>
        </p:spPr>
      </p:pic>
      <p:cxnSp>
        <p:nvCxnSpPr>
          <p:cNvPr id="52" name="직선 화살표 연결선 51"/>
          <p:cNvCxnSpPr/>
          <p:nvPr/>
        </p:nvCxnSpPr>
        <p:spPr>
          <a:xfrm flipH="1">
            <a:off x="6856927" y="6136183"/>
            <a:ext cx="3045686" cy="0"/>
          </a:xfrm>
          <a:prstGeom prst="straightConnector1">
            <a:avLst/>
          </a:prstGeom>
          <a:ln w="5080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endCxn id="13" idx="2"/>
          </p:cNvCxnSpPr>
          <p:nvPr/>
        </p:nvCxnSpPr>
        <p:spPr>
          <a:xfrm flipH="1" flipV="1">
            <a:off x="9902614" y="5166578"/>
            <a:ext cx="1" cy="969606"/>
          </a:xfrm>
          <a:prstGeom prst="line">
            <a:avLst/>
          </a:prstGeom>
          <a:ln w="50800">
            <a:solidFill>
              <a:srgbClr val="F79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375808" y="62378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업로드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7924258" y="62378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다운로드</a:t>
            </a:r>
            <a:endParaRPr lang="ko-KR" altLang="en-US" dirty="0"/>
          </a:p>
        </p:txBody>
      </p:sp>
      <p:cxnSp>
        <p:nvCxnSpPr>
          <p:cNvPr id="43" name="직선 연결선 42"/>
          <p:cNvCxnSpPr/>
          <p:nvPr/>
        </p:nvCxnSpPr>
        <p:spPr>
          <a:xfrm>
            <a:off x="3172724" y="3072186"/>
            <a:ext cx="189941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73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시스템 아키텍처 </a:t>
            </a:r>
            <a:r>
              <a:rPr lang="en-US" altLang="ko-KR" dirty="0"/>
              <a:t>– </a:t>
            </a:r>
            <a:r>
              <a:rPr lang="en-US" altLang="ko-KR" dirty="0" err="1" smtClean="0"/>
              <a:t>onsets_frames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모델 </a:t>
            </a:r>
            <a:r>
              <a:rPr lang="en-US" altLang="ko-KR" dirty="0" smtClean="0"/>
              <a:t>(.wav -&gt; .midi)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1351" y="1947137"/>
            <a:ext cx="586290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Google Brain Team</a:t>
            </a:r>
            <a:r>
              <a:rPr lang="ko-KR" altLang="en-US" sz="1400" dirty="0" smtClean="0"/>
              <a:t>의 한 프로젝트인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‘Magenta’</a:t>
            </a:r>
            <a:r>
              <a:rPr lang="ko-KR" altLang="en-US" sz="1400" dirty="0" smtClean="0"/>
              <a:t>에서 만들어진 모델</a:t>
            </a:r>
            <a:endParaRPr lang="en-US" altLang="ko-KR" sz="1400" dirty="0" smtClean="0"/>
          </a:p>
          <a:p>
            <a:r>
              <a:rPr lang="en-US" altLang="ko-KR" sz="1400" dirty="0" smtClean="0"/>
              <a:t>       (MIDI</a:t>
            </a:r>
            <a:r>
              <a:rPr lang="ko-KR" altLang="en-US" sz="1400" dirty="0" smtClean="0"/>
              <a:t>와 오디오 파일들을 모아놓은 </a:t>
            </a:r>
            <a:r>
              <a:rPr lang="en-US" altLang="ko-KR" sz="1400" dirty="0" smtClean="0"/>
              <a:t>‘MAESTRO’ </a:t>
            </a:r>
            <a:r>
              <a:rPr lang="ko-KR" altLang="en-US" sz="1400" dirty="0" smtClean="0"/>
              <a:t>데이터셋으로 학습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피아노 솔로 연주의 원본 녹음을 </a:t>
            </a:r>
            <a:r>
              <a:rPr lang="en-US" altLang="ko-KR" dirty="0" smtClean="0"/>
              <a:t>MIDI</a:t>
            </a:r>
            <a:r>
              <a:rPr lang="ko-KR" altLang="en-US" dirty="0" smtClean="0"/>
              <a:t>로 변환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Note(</a:t>
            </a:r>
            <a:r>
              <a:rPr lang="ko-KR" altLang="en-US" dirty="0"/>
              <a:t>음표</a:t>
            </a:r>
            <a:r>
              <a:rPr lang="en-US" altLang="ko-KR" dirty="0"/>
              <a:t>)</a:t>
            </a:r>
            <a:r>
              <a:rPr lang="ko-KR" altLang="en-US" dirty="0"/>
              <a:t> 감지를 두 스택의</a:t>
            </a:r>
            <a:r>
              <a:rPr lang="en-US" altLang="ko-KR" dirty="0"/>
              <a:t> </a:t>
            </a:r>
            <a:r>
              <a:rPr lang="ko-KR" altLang="en-US" dirty="0"/>
              <a:t>신경망으로 나눠서 진행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음의 시작 부분을 감지하는 스택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음 전체를 감지하는 스택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CNN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LSTM</a:t>
            </a:r>
            <a:r>
              <a:rPr lang="ko-KR" altLang="en-US" dirty="0" smtClean="0"/>
              <a:t>을 사용하여 </a:t>
            </a:r>
            <a:r>
              <a:rPr lang="en-US" altLang="ko-KR" dirty="0" smtClean="0"/>
              <a:t>frame </a:t>
            </a:r>
            <a:r>
              <a:rPr lang="ko-KR" altLang="en-US" dirty="0" smtClean="0"/>
              <a:t>예측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129" y="1225990"/>
            <a:ext cx="4473373" cy="5040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151216" y="1753991"/>
            <a:ext cx="2039286" cy="3057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914529" y="1225990"/>
            <a:ext cx="2039286" cy="3585526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552064" y="4375929"/>
            <a:ext cx="3187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52064" y="4909408"/>
            <a:ext cx="2424318" cy="0"/>
          </a:xfrm>
          <a:prstGeom prst="line">
            <a:avLst/>
          </a:prstGeom>
          <a:ln w="38100">
            <a:solidFill>
              <a:srgbClr val="F79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064778" y="6413329"/>
            <a:ext cx="20826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네트워크 아키텍처 다이어그램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1707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시스템 아키텍</a:t>
            </a:r>
            <a:r>
              <a:rPr lang="ko-KR" altLang="en-US" dirty="0"/>
              <a:t>처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095855" y="3454504"/>
            <a:ext cx="2457468" cy="1712074"/>
            <a:chOff x="914880" y="3949804"/>
            <a:chExt cx="2457468" cy="1712074"/>
          </a:xfrm>
        </p:grpSpPr>
        <p:pic>
          <p:nvPicPr>
            <p:cNvPr id="1026" name="Picture 2" descr="WAV | HTML &amp; CSS Wiki | Fando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6041" y="3949804"/>
              <a:ext cx="1175147" cy="1175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914880" y="5292546"/>
              <a:ext cx="2457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피아노 연주 파일</a:t>
              </a:r>
              <a:r>
                <a:rPr lang="en-US" altLang="ko-KR" dirty="0" smtClean="0"/>
                <a:t>(.wav)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158858" y="3508504"/>
            <a:ext cx="1745991" cy="1658074"/>
            <a:chOff x="5176436" y="3646610"/>
            <a:chExt cx="1745991" cy="165807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024" y="3646610"/>
              <a:ext cx="1074403" cy="107440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176436" y="4935352"/>
              <a:ext cx="1745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MIDI </a:t>
              </a:r>
              <a:r>
                <a:rPr lang="ko-KR" altLang="en-US" dirty="0" smtClean="0"/>
                <a:t>파일</a:t>
              </a:r>
              <a:r>
                <a:rPr lang="en-US" altLang="ko-KR" dirty="0" smtClean="0"/>
                <a:t>(.midi)</a:t>
              </a:r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965500" y="3314963"/>
            <a:ext cx="1856817" cy="1851615"/>
            <a:chOff x="8790371" y="3810263"/>
            <a:chExt cx="1856817" cy="1851615"/>
          </a:xfrm>
        </p:grpSpPr>
        <p:grpSp>
          <p:nvGrpSpPr>
            <p:cNvPr id="11" name="그룹 10"/>
            <p:cNvGrpSpPr/>
            <p:nvPr/>
          </p:nvGrpSpPr>
          <p:grpSpPr>
            <a:xfrm>
              <a:off x="8790371" y="3810263"/>
              <a:ext cx="1856817" cy="1419958"/>
              <a:chOff x="8466353" y="2722249"/>
              <a:chExt cx="1856817" cy="1419958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7797" y="2722249"/>
                <a:ext cx="1495373" cy="1177084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55781" y="2843686"/>
                <a:ext cx="1495373" cy="1177084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6353" y="2965123"/>
                <a:ext cx="1495373" cy="1177084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8875328" y="5292546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악보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파일</a:t>
              </a:r>
              <a:r>
                <a:rPr lang="en-US" altLang="ko-KR" dirty="0" smtClean="0"/>
                <a:t>(.</a:t>
              </a:r>
              <a:r>
                <a:rPr lang="en-US" altLang="ko-KR" dirty="0" err="1" smtClean="0"/>
                <a:t>png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869372" y="3380968"/>
            <a:ext cx="2464213" cy="387662"/>
            <a:chOff x="2731188" y="3586644"/>
            <a:chExt cx="2464213" cy="387662"/>
          </a:xfrm>
        </p:grpSpPr>
        <p:sp>
          <p:nvSpPr>
            <p:cNvPr id="30" name="자유형 29"/>
            <p:cNvSpPr/>
            <p:nvPr/>
          </p:nvSpPr>
          <p:spPr>
            <a:xfrm>
              <a:off x="2731188" y="3586644"/>
              <a:ext cx="2458528" cy="345056"/>
            </a:xfrm>
            <a:custGeom>
              <a:avLst/>
              <a:gdLst>
                <a:gd name="connsiteX0" fmla="*/ 0 w 2458528"/>
                <a:gd name="connsiteY0" fmla="*/ 189919 h 215798"/>
                <a:gd name="connsiteX1" fmla="*/ 1233577 w 2458528"/>
                <a:gd name="connsiteY1" fmla="*/ 138 h 215798"/>
                <a:gd name="connsiteX2" fmla="*/ 2458528 w 2458528"/>
                <a:gd name="connsiteY2" fmla="*/ 215798 h 21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8528" h="215798">
                  <a:moveTo>
                    <a:pt x="0" y="189919"/>
                  </a:moveTo>
                  <a:cubicBezTo>
                    <a:pt x="411911" y="92872"/>
                    <a:pt x="823822" y="-4175"/>
                    <a:pt x="1233577" y="138"/>
                  </a:cubicBezTo>
                  <a:cubicBezTo>
                    <a:pt x="1643332" y="4451"/>
                    <a:pt x="2050930" y="110124"/>
                    <a:pt x="2458528" y="215798"/>
                  </a:cubicBezTo>
                </a:path>
              </a:pathLst>
            </a:custGeom>
            <a:noFill/>
            <a:ln w="50800">
              <a:solidFill>
                <a:srgbClr val="F79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/>
            <p:cNvCxnSpPr>
              <a:stCxn id="30" idx="2"/>
            </p:cNvCxnSpPr>
            <p:nvPr/>
          </p:nvCxnSpPr>
          <p:spPr>
            <a:xfrm flipH="1" flipV="1">
              <a:off x="5022850" y="3714750"/>
              <a:ext cx="166866" cy="216950"/>
            </a:xfrm>
            <a:prstGeom prst="line">
              <a:avLst/>
            </a:prstGeom>
            <a:ln w="50800"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4933950" y="3933391"/>
              <a:ext cx="261451" cy="40915"/>
            </a:xfrm>
            <a:prstGeom prst="line">
              <a:avLst/>
            </a:prstGeom>
            <a:ln w="50800"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/>
          <p:cNvGrpSpPr/>
          <p:nvPr/>
        </p:nvGrpSpPr>
        <p:grpSpPr>
          <a:xfrm>
            <a:off x="6629169" y="3394593"/>
            <a:ext cx="2464213" cy="387662"/>
            <a:chOff x="2731188" y="3586644"/>
            <a:chExt cx="2464213" cy="387662"/>
          </a:xfrm>
        </p:grpSpPr>
        <p:sp>
          <p:nvSpPr>
            <p:cNvPr id="47" name="자유형 46"/>
            <p:cNvSpPr/>
            <p:nvPr/>
          </p:nvSpPr>
          <p:spPr>
            <a:xfrm>
              <a:off x="2731188" y="3586644"/>
              <a:ext cx="2458528" cy="345056"/>
            </a:xfrm>
            <a:custGeom>
              <a:avLst/>
              <a:gdLst>
                <a:gd name="connsiteX0" fmla="*/ 0 w 2458528"/>
                <a:gd name="connsiteY0" fmla="*/ 189919 h 215798"/>
                <a:gd name="connsiteX1" fmla="*/ 1233577 w 2458528"/>
                <a:gd name="connsiteY1" fmla="*/ 138 h 215798"/>
                <a:gd name="connsiteX2" fmla="*/ 2458528 w 2458528"/>
                <a:gd name="connsiteY2" fmla="*/ 215798 h 21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8528" h="215798">
                  <a:moveTo>
                    <a:pt x="0" y="189919"/>
                  </a:moveTo>
                  <a:cubicBezTo>
                    <a:pt x="411911" y="92872"/>
                    <a:pt x="823822" y="-4175"/>
                    <a:pt x="1233577" y="138"/>
                  </a:cubicBezTo>
                  <a:cubicBezTo>
                    <a:pt x="1643332" y="4451"/>
                    <a:pt x="2050930" y="110124"/>
                    <a:pt x="2458528" y="215798"/>
                  </a:cubicBezTo>
                </a:path>
              </a:pathLst>
            </a:custGeom>
            <a:noFill/>
            <a:ln w="50800">
              <a:solidFill>
                <a:srgbClr val="F79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/>
            <p:cNvCxnSpPr>
              <a:stCxn id="47" idx="2"/>
            </p:cNvCxnSpPr>
            <p:nvPr/>
          </p:nvCxnSpPr>
          <p:spPr>
            <a:xfrm flipH="1" flipV="1">
              <a:off x="5022850" y="3714750"/>
              <a:ext cx="166866" cy="216950"/>
            </a:xfrm>
            <a:prstGeom prst="line">
              <a:avLst/>
            </a:prstGeom>
            <a:ln w="50800"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V="1">
              <a:off x="4933950" y="3933391"/>
              <a:ext cx="261451" cy="40915"/>
            </a:xfrm>
            <a:prstGeom prst="line">
              <a:avLst/>
            </a:prstGeom>
            <a:ln w="50800"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943" y="1994947"/>
            <a:ext cx="1086668" cy="1086668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7026753" y="1241830"/>
            <a:ext cx="1669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 smtClean="0"/>
              <a:t>MuseScore</a:t>
            </a:r>
            <a:r>
              <a:rPr lang="en-US" altLang="ko-KR" dirty="0" smtClean="0"/>
              <a:t> 3</a:t>
            </a:r>
          </a:p>
          <a:p>
            <a:pPr algn="ctr"/>
            <a:r>
              <a:rPr lang="ko-KR" altLang="en-US" dirty="0" smtClean="0"/>
              <a:t>실행 파일</a:t>
            </a:r>
            <a:r>
              <a:rPr lang="en-US" altLang="ko-KR" dirty="0" smtClean="0"/>
              <a:t>(.exe)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000097" y="2583066"/>
            <a:ext cx="2202762" cy="567189"/>
          </a:xfrm>
          <a:prstGeom prst="roundRect">
            <a:avLst/>
          </a:prstGeom>
          <a:noFill/>
          <a:ln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onsets_frames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모델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320" y="1173420"/>
            <a:ext cx="1976631" cy="729820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stCxn id="9" idx="2"/>
            <a:endCxn id="7" idx="0"/>
          </p:cNvCxnSpPr>
          <p:nvPr/>
        </p:nvCxnSpPr>
        <p:spPr>
          <a:xfrm>
            <a:off x="4098636" y="1903240"/>
            <a:ext cx="2842" cy="679826"/>
          </a:xfrm>
          <a:prstGeom prst="straightConnector1">
            <a:avLst/>
          </a:prstGeom>
          <a:ln w="5080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750171" y="1111969"/>
            <a:ext cx="10665122" cy="4202982"/>
          </a:xfrm>
          <a:custGeom>
            <a:avLst/>
            <a:gdLst>
              <a:gd name="connsiteX0" fmla="*/ 0 w 10506075"/>
              <a:gd name="connsiteY0" fmla="*/ 0 h 3495675"/>
              <a:gd name="connsiteX1" fmla="*/ 10506075 w 10506075"/>
              <a:gd name="connsiteY1" fmla="*/ 0 h 3495675"/>
              <a:gd name="connsiteX2" fmla="*/ 10506075 w 10506075"/>
              <a:gd name="connsiteY2" fmla="*/ 3495675 h 3495675"/>
              <a:gd name="connsiteX3" fmla="*/ 0 w 10506075"/>
              <a:gd name="connsiteY3" fmla="*/ 3495675 h 3495675"/>
              <a:gd name="connsiteX4" fmla="*/ 0 w 10506075"/>
              <a:gd name="connsiteY4" fmla="*/ 0 h 3495675"/>
              <a:gd name="connsiteX0" fmla="*/ 0 w 10506075"/>
              <a:gd name="connsiteY0" fmla="*/ 0 h 3495675"/>
              <a:gd name="connsiteX1" fmla="*/ 5289550 w 10506075"/>
              <a:gd name="connsiteY1" fmla="*/ 3175 h 3495675"/>
              <a:gd name="connsiteX2" fmla="*/ 10506075 w 10506075"/>
              <a:gd name="connsiteY2" fmla="*/ 0 h 3495675"/>
              <a:gd name="connsiteX3" fmla="*/ 10506075 w 10506075"/>
              <a:gd name="connsiteY3" fmla="*/ 3495675 h 3495675"/>
              <a:gd name="connsiteX4" fmla="*/ 0 w 10506075"/>
              <a:gd name="connsiteY4" fmla="*/ 3495675 h 3495675"/>
              <a:gd name="connsiteX5" fmla="*/ 0 w 10506075"/>
              <a:gd name="connsiteY5" fmla="*/ 0 h 3495675"/>
              <a:gd name="connsiteX0" fmla="*/ 0 w 10506075"/>
              <a:gd name="connsiteY0" fmla="*/ 1028700 h 4524375"/>
              <a:gd name="connsiteX1" fmla="*/ 5289550 w 10506075"/>
              <a:gd name="connsiteY1" fmla="*/ 1031875 h 4524375"/>
              <a:gd name="connsiteX2" fmla="*/ 5410200 w 10506075"/>
              <a:gd name="connsiteY2" fmla="*/ 0 h 4524375"/>
              <a:gd name="connsiteX3" fmla="*/ 10506075 w 10506075"/>
              <a:gd name="connsiteY3" fmla="*/ 1028700 h 4524375"/>
              <a:gd name="connsiteX4" fmla="*/ 10506075 w 10506075"/>
              <a:gd name="connsiteY4" fmla="*/ 4524375 h 4524375"/>
              <a:gd name="connsiteX5" fmla="*/ 0 w 10506075"/>
              <a:gd name="connsiteY5" fmla="*/ 4524375 h 4524375"/>
              <a:gd name="connsiteX6" fmla="*/ 0 w 10506075"/>
              <a:gd name="connsiteY6" fmla="*/ 1028700 h 4524375"/>
              <a:gd name="connsiteX0" fmla="*/ 0 w 10506075"/>
              <a:gd name="connsiteY0" fmla="*/ 1028700 h 4524375"/>
              <a:gd name="connsiteX1" fmla="*/ 5289550 w 10506075"/>
              <a:gd name="connsiteY1" fmla="*/ 1031875 h 4524375"/>
              <a:gd name="connsiteX2" fmla="*/ 5410200 w 10506075"/>
              <a:gd name="connsiteY2" fmla="*/ 0 h 4524375"/>
              <a:gd name="connsiteX3" fmla="*/ 10506075 w 10506075"/>
              <a:gd name="connsiteY3" fmla="*/ 1028700 h 4524375"/>
              <a:gd name="connsiteX4" fmla="*/ 10506075 w 10506075"/>
              <a:gd name="connsiteY4" fmla="*/ 4524375 h 4524375"/>
              <a:gd name="connsiteX5" fmla="*/ 0 w 10506075"/>
              <a:gd name="connsiteY5" fmla="*/ 4524375 h 4524375"/>
              <a:gd name="connsiteX6" fmla="*/ 0 w 10506075"/>
              <a:gd name="connsiteY6" fmla="*/ 1028700 h 4524375"/>
              <a:gd name="connsiteX0" fmla="*/ 0 w 10506075"/>
              <a:gd name="connsiteY0" fmla="*/ 1028796 h 4524471"/>
              <a:gd name="connsiteX1" fmla="*/ 5289550 w 10506075"/>
              <a:gd name="connsiteY1" fmla="*/ 1031971 h 4524471"/>
              <a:gd name="connsiteX2" fmla="*/ 5410200 w 10506075"/>
              <a:gd name="connsiteY2" fmla="*/ 96 h 4524471"/>
              <a:gd name="connsiteX3" fmla="*/ 10506075 w 10506075"/>
              <a:gd name="connsiteY3" fmla="*/ 1028796 h 4524471"/>
              <a:gd name="connsiteX4" fmla="*/ 10506075 w 10506075"/>
              <a:gd name="connsiteY4" fmla="*/ 4524471 h 4524471"/>
              <a:gd name="connsiteX5" fmla="*/ 0 w 10506075"/>
              <a:gd name="connsiteY5" fmla="*/ 4524471 h 4524471"/>
              <a:gd name="connsiteX6" fmla="*/ 0 w 10506075"/>
              <a:gd name="connsiteY6" fmla="*/ 1028796 h 4524471"/>
              <a:gd name="connsiteX0" fmla="*/ 0 w 10506075"/>
              <a:gd name="connsiteY0" fmla="*/ 1028796 h 4524471"/>
              <a:gd name="connsiteX1" fmla="*/ 5289550 w 10506075"/>
              <a:gd name="connsiteY1" fmla="*/ 1031971 h 4524471"/>
              <a:gd name="connsiteX2" fmla="*/ 5410200 w 10506075"/>
              <a:gd name="connsiteY2" fmla="*/ 96 h 4524471"/>
              <a:gd name="connsiteX3" fmla="*/ 10506075 w 10506075"/>
              <a:gd name="connsiteY3" fmla="*/ 1028796 h 4524471"/>
              <a:gd name="connsiteX4" fmla="*/ 10506075 w 10506075"/>
              <a:gd name="connsiteY4" fmla="*/ 4524471 h 4524471"/>
              <a:gd name="connsiteX5" fmla="*/ 0 w 10506075"/>
              <a:gd name="connsiteY5" fmla="*/ 4524471 h 4524471"/>
              <a:gd name="connsiteX6" fmla="*/ 0 w 10506075"/>
              <a:gd name="connsiteY6" fmla="*/ 1028796 h 4524471"/>
              <a:gd name="connsiteX0" fmla="*/ 0 w 10506075"/>
              <a:gd name="connsiteY0" fmla="*/ 1028796 h 4524471"/>
              <a:gd name="connsiteX1" fmla="*/ 5289550 w 10506075"/>
              <a:gd name="connsiteY1" fmla="*/ 1031971 h 4524471"/>
              <a:gd name="connsiteX2" fmla="*/ 5410200 w 10506075"/>
              <a:gd name="connsiteY2" fmla="*/ 96 h 4524471"/>
              <a:gd name="connsiteX3" fmla="*/ 10506075 w 10506075"/>
              <a:gd name="connsiteY3" fmla="*/ 1028796 h 4524471"/>
              <a:gd name="connsiteX4" fmla="*/ 10506075 w 10506075"/>
              <a:gd name="connsiteY4" fmla="*/ 4524471 h 4524471"/>
              <a:gd name="connsiteX5" fmla="*/ 0 w 10506075"/>
              <a:gd name="connsiteY5" fmla="*/ 4524471 h 4524471"/>
              <a:gd name="connsiteX6" fmla="*/ 0 w 10506075"/>
              <a:gd name="connsiteY6" fmla="*/ 1028796 h 4524471"/>
              <a:gd name="connsiteX0" fmla="*/ 95250 w 10506075"/>
              <a:gd name="connsiteY0" fmla="*/ 1219296 h 4524471"/>
              <a:gd name="connsiteX1" fmla="*/ 5289550 w 10506075"/>
              <a:gd name="connsiteY1" fmla="*/ 1031971 h 4524471"/>
              <a:gd name="connsiteX2" fmla="*/ 5410200 w 10506075"/>
              <a:gd name="connsiteY2" fmla="*/ 96 h 4524471"/>
              <a:gd name="connsiteX3" fmla="*/ 10506075 w 10506075"/>
              <a:gd name="connsiteY3" fmla="*/ 1028796 h 4524471"/>
              <a:gd name="connsiteX4" fmla="*/ 10506075 w 10506075"/>
              <a:gd name="connsiteY4" fmla="*/ 4524471 h 4524471"/>
              <a:gd name="connsiteX5" fmla="*/ 0 w 10506075"/>
              <a:gd name="connsiteY5" fmla="*/ 4524471 h 4524471"/>
              <a:gd name="connsiteX6" fmla="*/ 95250 w 10506075"/>
              <a:gd name="connsiteY6" fmla="*/ 1219296 h 4524471"/>
              <a:gd name="connsiteX0" fmla="*/ 95250 w 10506075"/>
              <a:gd name="connsiteY0" fmla="*/ 1219296 h 4524471"/>
              <a:gd name="connsiteX1" fmla="*/ 5289550 w 10506075"/>
              <a:gd name="connsiteY1" fmla="*/ 1031971 h 4524471"/>
              <a:gd name="connsiteX2" fmla="*/ 5410200 w 10506075"/>
              <a:gd name="connsiteY2" fmla="*/ 96 h 4524471"/>
              <a:gd name="connsiteX3" fmla="*/ 10506075 w 10506075"/>
              <a:gd name="connsiteY3" fmla="*/ 1028796 h 4524471"/>
              <a:gd name="connsiteX4" fmla="*/ 10506075 w 10506075"/>
              <a:gd name="connsiteY4" fmla="*/ 4524471 h 4524471"/>
              <a:gd name="connsiteX5" fmla="*/ 0 w 10506075"/>
              <a:gd name="connsiteY5" fmla="*/ 4524471 h 4524471"/>
              <a:gd name="connsiteX6" fmla="*/ 95250 w 10506075"/>
              <a:gd name="connsiteY6" fmla="*/ 1219296 h 4524471"/>
              <a:gd name="connsiteX0" fmla="*/ 95250 w 10506075"/>
              <a:gd name="connsiteY0" fmla="*/ 1219296 h 4524471"/>
              <a:gd name="connsiteX1" fmla="*/ 5289550 w 10506075"/>
              <a:gd name="connsiteY1" fmla="*/ 1031971 h 4524471"/>
              <a:gd name="connsiteX2" fmla="*/ 5410200 w 10506075"/>
              <a:gd name="connsiteY2" fmla="*/ 96 h 4524471"/>
              <a:gd name="connsiteX3" fmla="*/ 10506075 w 10506075"/>
              <a:gd name="connsiteY3" fmla="*/ 1028796 h 4524471"/>
              <a:gd name="connsiteX4" fmla="*/ 10506075 w 10506075"/>
              <a:gd name="connsiteY4" fmla="*/ 4524471 h 4524471"/>
              <a:gd name="connsiteX5" fmla="*/ 0 w 10506075"/>
              <a:gd name="connsiteY5" fmla="*/ 4524471 h 4524471"/>
              <a:gd name="connsiteX6" fmla="*/ 95250 w 10506075"/>
              <a:gd name="connsiteY6" fmla="*/ 1219296 h 4524471"/>
              <a:gd name="connsiteX0" fmla="*/ 61825 w 10472650"/>
              <a:gd name="connsiteY0" fmla="*/ 1219296 h 4524471"/>
              <a:gd name="connsiteX1" fmla="*/ 5256125 w 10472650"/>
              <a:gd name="connsiteY1" fmla="*/ 1031971 h 4524471"/>
              <a:gd name="connsiteX2" fmla="*/ 5376775 w 10472650"/>
              <a:gd name="connsiteY2" fmla="*/ 96 h 4524471"/>
              <a:gd name="connsiteX3" fmla="*/ 10472650 w 10472650"/>
              <a:gd name="connsiteY3" fmla="*/ 1028796 h 4524471"/>
              <a:gd name="connsiteX4" fmla="*/ 10472650 w 10472650"/>
              <a:gd name="connsiteY4" fmla="*/ 4524471 h 4524471"/>
              <a:gd name="connsiteX5" fmla="*/ 4675 w 10472650"/>
              <a:gd name="connsiteY5" fmla="*/ 4438746 h 4524471"/>
              <a:gd name="connsiteX6" fmla="*/ 61825 w 10472650"/>
              <a:gd name="connsiteY6" fmla="*/ 1219296 h 4524471"/>
              <a:gd name="connsiteX0" fmla="*/ 102428 w 10513253"/>
              <a:gd name="connsiteY0" fmla="*/ 1219296 h 4524471"/>
              <a:gd name="connsiteX1" fmla="*/ 5296728 w 10513253"/>
              <a:gd name="connsiteY1" fmla="*/ 1031971 h 4524471"/>
              <a:gd name="connsiteX2" fmla="*/ 5417378 w 10513253"/>
              <a:gd name="connsiteY2" fmla="*/ 96 h 4524471"/>
              <a:gd name="connsiteX3" fmla="*/ 10513253 w 10513253"/>
              <a:gd name="connsiteY3" fmla="*/ 1028796 h 4524471"/>
              <a:gd name="connsiteX4" fmla="*/ 10513253 w 10513253"/>
              <a:gd name="connsiteY4" fmla="*/ 4524471 h 4524471"/>
              <a:gd name="connsiteX5" fmla="*/ 45278 w 10513253"/>
              <a:gd name="connsiteY5" fmla="*/ 4438746 h 4524471"/>
              <a:gd name="connsiteX6" fmla="*/ 102428 w 10513253"/>
              <a:gd name="connsiteY6" fmla="*/ 1219296 h 4524471"/>
              <a:gd name="connsiteX0" fmla="*/ 102428 w 10513253"/>
              <a:gd name="connsiteY0" fmla="*/ 1219296 h 4524471"/>
              <a:gd name="connsiteX1" fmla="*/ 5296728 w 10513253"/>
              <a:gd name="connsiteY1" fmla="*/ 1031971 h 4524471"/>
              <a:gd name="connsiteX2" fmla="*/ 5417378 w 10513253"/>
              <a:gd name="connsiteY2" fmla="*/ 96 h 4524471"/>
              <a:gd name="connsiteX3" fmla="*/ 10513253 w 10513253"/>
              <a:gd name="connsiteY3" fmla="*/ 1028796 h 4524471"/>
              <a:gd name="connsiteX4" fmla="*/ 10513253 w 10513253"/>
              <a:gd name="connsiteY4" fmla="*/ 4524471 h 4524471"/>
              <a:gd name="connsiteX5" fmla="*/ 45278 w 10513253"/>
              <a:gd name="connsiteY5" fmla="*/ 4438746 h 4524471"/>
              <a:gd name="connsiteX6" fmla="*/ 102428 w 10513253"/>
              <a:gd name="connsiteY6" fmla="*/ 1219296 h 4524471"/>
              <a:gd name="connsiteX0" fmla="*/ 102428 w 10513253"/>
              <a:gd name="connsiteY0" fmla="*/ 1287859 h 4593034"/>
              <a:gd name="connsiteX1" fmla="*/ 5296728 w 10513253"/>
              <a:gd name="connsiteY1" fmla="*/ 1100534 h 4593034"/>
              <a:gd name="connsiteX2" fmla="*/ 5417378 w 10513253"/>
              <a:gd name="connsiteY2" fmla="*/ 68659 h 4593034"/>
              <a:gd name="connsiteX3" fmla="*/ 8560628 w 10513253"/>
              <a:gd name="connsiteY3" fmla="*/ 116284 h 4593034"/>
              <a:gd name="connsiteX4" fmla="*/ 10513253 w 10513253"/>
              <a:gd name="connsiteY4" fmla="*/ 1097359 h 4593034"/>
              <a:gd name="connsiteX5" fmla="*/ 10513253 w 10513253"/>
              <a:gd name="connsiteY5" fmla="*/ 4593034 h 4593034"/>
              <a:gd name="connsiteX6" fmla="*/ 45278 w 10513253"/>
              <a:gd name="connsiteY6" fmla="*/ 4507309 h 4593034"/>
              <a:gd name="connsiteX7" fmla="*/ 102428 w 10513253"/>
              <a:gd name="connsiteY7" fmla="*/ 1287859 h 4593034"/>
              <a:gd name="connsiteX0" fmla="*/ 102428 w 10513253"/>
              <a:gd name="connsiteY0" fmla="*/ 1265096 h 4570271"/>
              <a:gd name="connsiteX1" fmla="*/ 5296728 w 10513253"/>
              <a:gd name="connsiteY1" fmla="*/ 1077771 h 4570271"/>
              <a:gd name="connsiteX2" fmla="*/ 5417378 w 10513253"/>
              <a:gd name="connsiteY2" fmla="*/ 45896 h 4570271"/>
              <a:gd name="connsiteX3" fmla="*/ 8560628 w 10513253"/>
              <a:gd name="connsiteY3" fmla="*/ 93521 h 4570271"/>
              <a:gd name="connsiteX4" fmla="*/ 10513253 w 10513253"/>
              <a:gd name="connsiteY4" fmla="*/ 1074596 h 4570271"/>
              <a:gd name="connsiteX5" fmla="*/ 10513253 w 10513253"/>
              <a:gd name="connsiteY5" fmla="*/ 4570271 h 4570271"/>
              <a:gd name="connsiteX6" fmla="*/ 45278 w 10513253"/>
              <a:gd name="connsiteY6" fmla="*/ 4484546 h 4570271"/>
              <a:gd name="connsiteX7" fmla="*/ 102428 w 10513253"/>
              <a:gd name="connsiteY7" fmla="*/ 1265096 h 4570271"/>
              <a:gd name="connsiteX0" fmla="*/ 102428 w 10513253"/>
              <a:gd name="connsiteY0" fmla="*/ 1265096 h 4570271"/>
              <a:gd name="connsiteX1" fmla="*/ 5296728 w 10513253"/>
              <a:gd name="connsiteY1" fmla="*/ 1077771 h 4570271"/>
              <a:gd name="connsiteX2" fmla="*/ 5417378 w 10513253"/>
              <a:gd name="connsiteY2" fmla="*/ 45896 h 4570271"/>
              <a:gd name="connsiteX3" fmla="*/ 8560628 w 10513253"/>
              <a:gd name="connsiteY3" fmla="*/ 93521 h 4570271"/>
              <a:gd name="connsiteX4" fmla="*/ 10513253 w 10513253"/>
              <a:gd name="connsiteY4" fmla="*/ 1074596 h 4570271"/>
              <a:gd name="connsiteX5" fmla="*/ 10513253 w 10513253"/>
              <a:gd name="connsiteY5" fmla="*/ 4570271 h 4570271"/>
              <a:gd name="connsiteX6" fmla="*/ 45278 w 10513253"/>
              <a:gd name="connsiteY6" fmla="*/ 4484546 h 4570271"/>
              <a:gd name="connsiteX7" fmla="*/ 102428 w 10513253"/>
              <a:gd name="connsiteY7" fmla="*/ 1265096 h 4570271"/>
              <a:gd name="connsiteX0" fmla="*/ 102428 w 10513253"/>
              <a:gd name="connsiteY0" fmla="*/ 1265096 h 4570271"/>
              <a:gd name="connsiteX1" fmla="*/ 5296728 w 10513253"/>
              <a:gd name="connsiteY1" fmla="*/ 1077771 h 4570271"/>
              <a:gd name="connsiteX2" fmla="*/ 5417378 w 10513253"/>
              <a:gd name="connsiteY2" fmla="*/ 45896 h 4570271"/>
              <a:gd name="connsiteX3" fmla="*/ 8560628 w 10513253"/>
              <a:gd name="connsiteY3" fmla="*/ 93521 h 4570271"/>
              <a:gd name="connsiteX4" fmla="*/ 8598728 w 10513253"/>
              <a:gd name="connsiteY4" fmla="*/ 1674671 h 4570271"/>
              <a:gd name="connsiteX5" fmla="*/ 10513253 w 10513253"/>
              <a:gd name="connsiteY5" fmla="*/ 1074596 h 4570271"/>
              <a:gd name="connsiteX6" fmla="*/ 10513253 w 10513253"/>
              <a:gd name="connsiteY6" fmla="*/ 4570271 h 4570271"/>
              <a:gd name="connsiteX7" fmla="*/ 45278 w 10513253"/>
              <a:gd name="connsiteY7" fmla="*/ 4484546 h 4570271"/>
              <a:gd name="connsiteX8" fmla="*/ 102428 w 10513253"/>
              <a:gd name="connsiteY8" fmla="*/ 1265096 h 4570271"/>
              <a:gd name="connsiteX0" fmla="*/ 102428 w 10513253"/>
              <a:gd name="connsiteY0" fmla="*/ 1265096 h 4570271"/>
              <a:gd name="connsiteX1" fmla="*/ 5296728 w 10513253"/>
              <a:gd name="connsiteY1" fmla="*/ 1077771 h 4570271"/>
              <a:gd name="connsiteX2" fmla="*/ 5417378 w 10513253"/>
              <a:gd name="connsiteY2" fmla="*/ 45896 h 4570271"/>
              <a:gd name="connsiteX3" fmla="*/ 8560628 w 10513253"/>
              <a:gd name="connsiteY3" fmla="*/ 93521 h 4570271"/>
              <a:gd name="connsiteX4" fmla="*/ 8598728 w 10513253"/>
              <a:gd name="connsiteY4" fmla="*/ 1674671 h 4570271"/>
              <a:gd name="connsiteX5" fmla="*/ 10513253 w 10513253"/>
              <a:gd name="connsiteY5" fmla="*/ 1074596 h 4570271"/>
              <a:gd name="connsiteX6" fmla="*/ 10513253 w 10513253"/>
              <a:gd name="connsiteY6" fmla="*/ 4570271 h 4570271"/>
              <a:gd name="connsiteX7" fmla="*/ 45278 w 10513253"/>
              <a:gd name="connsiteY7" fmla="*/ 4484546 h 4570271"/>
              <a:gd name="connsiteX8" fmla="*/ 102428 w 10513253"/>
              <a:gd name="connsiteY8" fmla="*/ 1265096 h 4570271"/>
              <a:gd name="connsiteX0" fmla="*/ 102428 w 10513253"/>
              <a:gd name="connsiteY0" fmla="*/ 1265096 h 4570271"/>
              <a:gd name="connsiteX1" fmla="*/ 5296728 w 10513253"/>
              <a:gd name="connsiteY1" fmla="*/ 1077771 h 4570271"/>
              <a:gd name="connsiteX2" fmla="*/ 5417378 w 10513253"/>
              <a:gd name="connsiteY2" fmla="*/ 45896 h 4570271"/>
              <a:gd name="connsiteX3" fmla="*/ 8560628 w 10513253"/>
              <a:gd name="connsiteY3" fmla="*/ 93521 h 4570271"/>
              <a:gd name="connsiteX4" fmla="*/ 8598728 w 10513253"/>
              <a:gd name="connsiteY4" fmla="*/ 1674671 h 4570271"/>
              <a:gd name="connsiteX5" fmla="*/ 10513253 w 10513253"/>
              <a:gd name="connsiteY5" fmla="*/ 1074596 h 4570271"/>
              <a:gd name="connsiteX6" fmla="*/ 10513253 w 10513253"/>
              <a:gd name="connsiteY6" fmla="*/ 4570271 h 4570271"/>
              <a:gd name="connsiteX7" fmla="*/ 45278 w 10513253"/>
              <a:gd name="connsiteY7" fmla="*/ 4484546 h 4570271"/>
              <a:gd name="connsiteX8" fmla="*/ 102428 w 10513253"/>
              <a:gd name="connsiteY8" fmla="*/ 1265096 h 4570271"/>
              <a:gd name="connsiteX0" fmla="*/ 102428 w 10513253"/>
              <a:gd name="connsiteY0" fmla="*/ 1265096 h 4570271"/>
              <a:gd name="connsiteX1" fmla="*/ 5296728 w 10513253"/>
              <a:gd name="connsiteY1" fmla="*/ 1077771 h 4570271"/>
              <a:gd name="connsiteX2" fmla="*/ 5417378 w 10513253"/>
              <a:gd name="connsiteY2" fmla="*/ 45896 h 4570271"/>
              <a:gd name="connsiteX3" fmla="*/ 8560628 w 10513253"/>
              <a:gd name="connsiteY3" fmla="*/ 93521 h 4570271"/>
              <a:gd name="connsiteX4" fmla="*/ 8598728 w 10513253"/>
              <a:gd name="connsiteY4" fmla="*/ 1674671 h 4570271"/>
              <a:gd name="connsiteX5" fmla="*/ 10513253 w 10513253"/>
              <a:gd name="connsiteY5" fmla="*/ 1074596 h 4570271"/>
              <a:gd name="connsiteX6" fmla="*/ 10513253 w 10513253"/>
              <a:gd name="connsiteY6" fmla="*/ 4570271 h 4570271"/>
              <a:gd name="connsiteX7" fmla="*/ 45278 w 10513253"/>
              <a:gd name="connsiteY7" fmla="*/ 4484546 h 4570271"/>
              <a:gd name="connsiteX8" fmla="*/ 102428 w 10513253"/>
              <a:gd name="connsiteY8" fmla="*/ 1265096 h 4570271"/>
              <a:gd name="connsiteX0" fmla="*/ 102428 w 10513253"/>
              <a:gd name="connsiteY0" fmla="*/ 1265096 h 4570271"/>
              <a:gd name="connsiteX1" fmla="*/ 5296728 w 10513253"/>
              <a:gd name="connsiteY1" fmla="*/ 1077771 h 4570271"/>
              <a:gd name="connsiteX2" fmla="*/ 5417378 w 10513253"/>
              <a:gd name="connsiteY2" fmla="*/ 45896 h 4570271"/>
              <a:gd name="connsiteX3" fmla="*/ 8560628 w 10513253"/>
              <a:gd name="connsiteY3" fmla="*/ 93521 h 4570271"/>
              <a:gd name="connsiteX4" fmla="*/ 8598728 w 10513253"/>
              <a:gd name="connsiteY4" fmla="*/ 1674671 h 4570271"/>
              <a:gd name="connsiteX5" fmla="*/ 10513253 w 10513253"/>
              <a:gd name="connsiteY5" fmla="*/ 1798496 h 4570271"/>
              <a:gd name="connsiteX6" fmla="*/ 10513253 w 10513253"/>
              <a:gd name="connsiteY6" fmla="*/ 4570271 h 4570271"/>
              <a:gd name="connsiteX7" fmla="*/ 45278 w 10513253"/>
              <a:gd name="connsiteY7" fmla="*/ 4484546 h 4570271"/>
              <a:gd name="connsiteX8" fmla="*/ 102428 w 10513253"/>
              <a:gd name="connsiteY8" fmla="*/ 1265096 h 4570271"/>
              <a:gd name="connsiteX0" fmla="*/ 102428 w 10513253"/>
              <a:gd name="connsiteY0" fmla="*/ 1265096 h 4570271"/>
              <a:gd name="connsiteX1" fmla="*/ 5296728 w 10513253"/>
              <a:gd name="connsiteY1" fmla="*/ 1077771 h 4570271"/>
              <a:gd name="connsiteX2" fmla="*/ 5417378 w 10513253"/>
              <a:gd name="connsiteY2" fmla="*/ 45896 h 4570271"/>
              <a:gd name="connsiteX3" fmla="*/ 8560628 w 10513253"/>
              <a:gd name="connsiteY3" fmla="*/ 93521 h 4570271"/>
              <a:gd name="connsiteX4" fmla="*/ 8598728 w 10513253"/>
              <a:gd name="connsiteY4" fmla="*/ 1674671 h 4570271"/>
              <a:gd name="connsiteX5" fmla="*/ 10513253 w 10513253"/>
              <a:gd name="connsiteY5" fmla="*/ 1798496 h 4570271"/>
              <a:gd name="connsiteX6" fmla="*/ 10513253 w 10513253"/>
              <a:gd name="connsiteY6" fmla="*/ 4570271 h 4570271"/>
              <a:gd name="connsiteX7" fmla="*/ 45278 w 10513253"/>
              <a:gd name="connsiteY7" fmla="*/ 4484546 h 4570271"/>
              <a:gd name="connsiteX8" fmla="*/ 102428 w 10513253"/>
              <a:gd name="connsiteY8" fmla="*/ 1265096 h 4570271"/>
              <a:gd name="connsiteX0" fmla="*/ 102428 w 10547119"/>
              <a:gd name="connsiteY0" fmla="*/ 1265096 h 4570271"/>
              <a:gd name="connsiteX1" fmla="*/ 5296728 w 10547119"/>
              <a:gd name="connsiteY1" fmla="*/ 1077771 h 4570271"/>
              <a:gd name="connsiteX2" fmla="*/ 5417378 w 10547119"/>
              <a:gd name="connsiteY2" fmla="*/ 45896 h 4570271"/>
              <a:gd name="connsiteX3" fmla="*/ 8560628 w 10547119"/>
              <a:gd name="connsiteY3" fmla="*/ 93521 h 4570271"/>
              <a:gd name="connsiteX4" fmla="*/ 8598728 w 10547119"/>
              <a:gd name="connsiteY4" fmla="*/ 1674671 h 4570271"/>
              <a:gd name="connsiteX5" fmla="*/ 10513253 w 10547119"/>
              <a:gd name="connsiteY5" fmla="*/ 1798496 h 4570271"/>
              <a:gd name="connsiteX6" fmla="*/ 10513253 w 10547119"/>
              <a:gd name="connsiteY6" fmla="*/ 4570271 h 4570271"/>
              <a:gd name="connsiteX7" fmla="*/ 45278 w 10547119"/>
              <a:gd name="connsiteY7" fmla="*/ 4484546 h 4570271"/>
              <a:gd name="connsiteX8" fmla="*/ 102428 w 10547119"/>
              <a:gd name="connsiteY8" fmla="*/ 1265096 h 4570271"/>
              <a:gd name="connsiteX0" fmla="*/ 102428 w 10536771"/>
              <a:gd name="connsiteY0" fmla="*/ 1265096 h 4560746"/>
              <a:gd name="connsiteX1" fmla="*/ 5296728 w 10536771"/>
              <a:gd name="connsiteY1" fmla="*/ 1077771 h 4560746"/>
              <a:gd name="connsiteX2" fmla="*/ 5417378 w 10536771"/>
              <a:gd name="connsiteY2" fmla="*/ 45896 h 4560746"/>
              <a:gd name="connsiteX3" fmla="*/ 8560628 w 10536771"/>
              <a:gd name="connsiteY3" fmla="*/ 93521 h 4560746"/>
              <a:gd name="connsiteX4" fmla="*/ 8598728 w 10536771"/>
              <a:gd name="connsiteY4" fmla="*/ 1674671 h 4560746"/>
              <a:gd name="connsiteX5" fmla="*/ 10513253 w 10536771"/>
              <a:gd name="connsiteY5" fmla="*/ 1798496 h 4560746"/>
              <a:gd name="connsiteX6" fmla="*/ 10456103 w 10536771"/>
              <a:gd name="connsiteY6" fmla="*/ 4560746 h 4560746"/>
              <a:gd name="connsiteX7" fmla="*/ 45278 w 10536771"/>
              <a:gd name="connsiteY7" fmla="*/ 4484546 h 4560746"/>
              <a:gd name="connsiteX8" fmla="*/ 102428 w 10536771"/>
              <a:gd name="connsiteY8" fmla="*/ 1265096 h 4560746"/>
              <a:gd name="connsiteX0" fmla="*/ 102428 w 10567815"/>
              <a:gd name="connsiteY0" fmla="*/ 1265096 h 4560746"/>
              <a:gd name="connsiteX1" fmla="*/ 5296728 w 10567815"/>
              <a:gd name="connsiteY1" fmla="*/ 1077771 h 4560746"/>
              <a:gd name="connsiteX2" fmla="*/ 5417378 w 10567815"/>
              <a:gd name="connsiteY2" fmla="*/ 45896 h 4560746"/>
              <a:gd name="connsiteX3" fmla="*/ 8560628 w 10567815"/>
              <a:gd name="connsiteY3" fmla="*/ 93521 h 4560746"/>
              <a:gd name="connsiteX4" fmla="*/ 8598728 w 10567815"/>
              <a:gd name="connsiteY4" fmla="*/ 1674671 h 4560746"/>
              <a:gd name="connsiteX5" fmla="*/ 10513253 w 10567815"/>
              <a:gd name="connsiteY5" fmla="*/ 1798496 h 4560746"/>
              <a:gd name="connsiteX6" fmla="*/ 10456103 w 10567815"/>
              <a:gd name="connsiteY6" fmla="*/ 4560746 h 4560746"/>
              <a:gd name="connsiteX7" fmla="*/ 45278 w 10567815"/>
              <a:gd name="connsiteY7" fmla="*/ 4484546 h 4560746"/>
              <a:gd name="connsiteX8" fmla="*/ 102428 w 10567815"/>
              <a:gd name="connsiteY8" fmla="*/ 1265096 h 4560746"/>
              <a:gd name="connsiteX0" fmla="*/ 102428 w 10567815"/>
              <a:gd name="connsiteY0" fmla="*/ 1265096 h 4586084"/>
              <a:gd name="connsiteX1" fmla="*/ 5296728 w 10567815"/>
              <a:gd name="connsiteY1" fmla="*/ 1077771 h 4586084"/>
              <a:gd name="connsiteX2" fmla="*/ 5417378 w 10567815"/>
              <a:gd name="connsiteY2" fmla="*/ 45896 h 4586084"/>
              <a:gd name="connsiteX3" fmla="*/ 8560628 w 10567815"/>
              <a:gd name="connsiteY3" fmla="*/ 93521 h 4586084"/>
              <a:gd name="connsiteX4" fmla="*/ 8598728 w 10567815"/>
              <a:gd name="connsiteY4" fmla="*/ 1674671 h 4586084"/>
              <a:gd name="connsiteX5" fmla="*/ 10513253 w 10567815"/>
              <a:gd name="connsiteY5" fmla="*/ 1798496 h 4586084"/>
              <a:gd name="connsiteX6" fmla="*/ 10456103 w 10567815"/>
              <a:gd name="connsiteY6" fmla="*/ 4560746 h 4586084"/>
              <a:gd name="connsiteX7" fmla="*/ 45278 w 10567815"/>
              <a:gd name="connsiteY7" fmla="*/ 4484546 h 4586084"/>
              <a:gd name="connsiteX8" fmla="*/ 102428 w 10567815"/>
              <a:gd name="connsiteY8" fmla="*/ 1265096 h 4586084"/>
              <a:gd name="connsiteX0" fmla="*/ 102428 w 10567815"/>
              <a:gd name="connsiteY0" fmla="*/ 1265096 h 4614082"/>
              <a:gd name="connsiteX1" fmla="*/ 5296728 w 10567815"/>
              <a:gd name="connsiteY1" fmla="*/ 1077771 h 4614082"/>
              <a:gd name="connsiteX2" fmla="*/ 5417378 w 10567815"/>
              <a:gd name="connsiteY2" fmla="*/ 45896 h 4614082"/>
              <a:gd name="connsiteX3" fmla="*/ 8560628 w 10567815"/>
              <a:gd name="connsiteY3" fmla="*/ 93521 h 4614082"/>
              <a:gd name="connsiteX4" fmla="*/ 8598728 w 10567815"/>
              <a:gd name="connsiteY4" fmla="*/ 1674671 h 4614082"/>
              <a:gd name="connsiteX5" fmla="*/ 10513253 w 10567815"/>
              <a:gd name="connsiteY5" fmla="*/ 1798496 h 4614082"/>
              <a:gd name="connsiteX6" fmla="*/ 10456103 w 10567815"/>
              <a:gd name="connsiteY6" fmla="*/ 4560746 h 4614082"/>
              <a:gd name="connsiteX7" fmla="*/ 45278 w 10567815"/>
              <a:gd name="connsiteY7" fmla="*/ 4484546 h 4614082"/>
              <a:gd name="connsiteX8" fmla="*/ 102428 w 10567815"/>
              <a:gd name="connsiteY8" fmla="*/ 1265096 h 4614082"/>
              <a:gd name="connsiteX0" fmla="*/ 132244 w 10597631"/>
              <a:gd name="connsiteY0" fmla="*/ 1265096 h 4614082"/>
              <a:gd name="connsiteX1" fmla="*/ 5326544 w 10597631"/>
              <a:gd name="connsiteY1" fmla="*/ 1077771 h 4614082"/>
              <a:gd name="connsiteX2" fmla="*/ 5447194 w 10597631"/>
              <a:gd name="connsiteY2" fmla="*/ 45896 h 4614082"/>
              <a:gd name="connsiteX3" fmla="*/ 8590444 w 10597631"/>
              <a:gd name="connsiteY3" fmla="*/ 93521 h 4614082"/>
              <a:gd name="connsiteX4" fmla="*/ 8628544 w 10597631"/>
              <a:gd name="connsiteY4" fmla="*/ 1674671 h 4614082"/>
              <a:gd name="connsiteX5" fmla="*/ 10543069 w 10597631"/>
              <a:gd name="connsiteY5" fmla="*/ 1798496 h 4614082"/>
              <a:gd name="connsiteX6" fmla="*/ 10485919 w 10597631"/>
              <a:gd name="connsiteY6" fmla="*/ 4560746 h 4614082"/>
              <a:gd name="connsiteX7" fmla="*/ 75094 w 10597631"/>
              <a:gd name="connsiteY7" fmla="*/ 4484546 h 4614082"/>
              <a:gd name="connsiteX8" fmla="*/ 132244 w 10597631"/>
              <a:gd name="connsiteY8" fmla="*/ 1265096 h 4614082"/>
              <a:gd name="connsiteX0" fmla="*/ 173387 w 10638774"/>
              <a:gd name="connsiteY0" fmla="*/ 1265096 h 4614082"/>
              <a:gd name="connsiteX1" fmla="*/ 5367687 w 10638774"/>
              <a:gd name="connsiteY1" fmla="*/ 1077771 h 4614082"/>
              <a:gd name="connsiteX2" fmla="*/ 5488337 w 10638774"/>
              <a:gd name="connsiteY2" fmla="*/ 45896 h 4614082"/>
              <a:gd name="connsiteX3" fmla="*/ 8631587 w 10638774"/>
              <a:gd name="connsiteY3" fmla="*/ 93521 h 4614082"/>
              <a:gd name="connsiteX4" fmla="*/ 8669687 w 10638774"/>
              <a:gd name="connsiteY4" fmla="*/ 1674671 h 4614082"/>
              <a:gd name="connsiteX5" fmla="*/ 10584212 w 10638774"/>
              <a:gd name="connsiteY5" fmla="*/ 1798496 h 4614082"/>
              <a:gd name="connsiteX6" fmla="*/ 10527062 w 10638774"/>
              <a:gd name="connsiteY6" fmla="*/ 4560746 h 4614082"/>
              <a:gd name="connsiteX7" fmla="*/ 116237 w 10638774"/>
              <a:gd name="connsiteY7" fmla="*/ 4484546 h 4614082"/>
              <a:gd name="connsiteX8" fmla="*/ 173387 w 10638774"/>
              <a:gd name="connsiteY8" fmla="*/ 1265096 h 4614082"/>
              <a:gd name="connsiteX0" fmla="*/ 148196 w 10613583"/>
              <a:gd name="connsiteY0" fmla="*/ 1265096 h 4614082"/>
              <a:gd name="connsiteX1" fmla="*/ 5342496 w 10613583"/>
              <a:gd name="connsiteY1" fmla="*/ 1077771 h 4614082"/>
              <a:gd name="connsiteX2" fmla="*/ 5463146 w 10613583"/>
              <a:gd name="connsiteY2" fmla="*/ 45896 h 4614082"/>
              <a:gd name="connsiteX3" fmla="*/ 8606396 w 10613583"/>
              <a:gd name="connsiteY3" fmla="*/ 93521 h 4614082"/>
              <a:gd name="connsiteX4" fmla="*/ 8644496 w 10613583"/>
              <a:gd name="connsiteY4" fmla="*/ 1674671 h 4614082"/>
              <a:gd name="connsiteX5" fmla="*/ 10559021 w 10613583"/>
              <a:gd name="connsiteY5" fmla="*/ 1798496 h 4614082"/>
              <a:gd name="connsiteX6" fmla="*/ 10501871 w 10613583"/>
              <a:gd name="connsiteY6" fmla="*/ 4560746 h 4614082"/>
              <a:gd name="connsiteX7" fmla="*/ 91046 w 10613583"/>
              <a:gd name="connsiteY7" fmla="*/ 4484546 h 4614082"/>
              <a:gd name="connsiteX8" fmla="*/ 148196 w 10613583"/>
              <a:gd name="connsiteY8" fmla="*/ 1265096 h 4614082"/>
              <a:gd name="connsiteX0" fmla="*/ 148196 w 10613583"/>
              <a:gd name="connsiteY0" fmla="*/ 1265096 h 4614082"/>
              <a:gd name="connsiteX1" fmla="*/ 5342496 w 10613583"/>
              <a:gd name="connsiteY1" fmla="*/ 1077771 h 4614082"/>
              <a:gd name="connsiteX2" fmla="*/ 5463146 w 10613583"/>
              <a:gd name="connsiteY2" fmla="*/ 45896 h 4614082"/>
              <a:gd name="connsiteX3" fmla="*/ 8606396 w 10613583"/>
              <a:gd name="connsiteY3" fmla="*/ 93521 h 4614082"/>
              <a:gd name="connsiteX4" fmla="*/ 8644496 w 10613583"/>
              <a:gd name="connsiteY4" fmla="*/ 1674671 h 4614082"/>
              <a:gd name="connsiteX5" fmla="*/ 10559021 w 10613583"/>
              <a:gd name="connsiteY5" fmla="*/ 1798496 h 4614082"/>
              <a:gd name="connsiteX6" fmla="*/ 10501871 w 10613583"/>
              <a:gd name="connsiteY6" fmla="*/ 4560746 h 4614082"/>
              <a:gd name="connsiteX7" fmla="*/ 91046 w 10613583"/>
              <a:gd name="connsiteY7" fmla="*/ 4484546 h 4614082"/>
              <a:gd name="connsiteX8" fmla="*/ 148196 w 10613583"/>
              <a:gd name="connsiteY8" fmla="*/ 1265096 h 4614082"/>
              <a:gd name="connsiteX0" fmla="*/ 111860 w 10634397"/>
              <a:gd name="connsiteY0" fmla="*/ 1217471 h 4614082"/>
              <a:gd name="connsiteX1" fmla="*/ 5363310 w 10634397"/>
              <a:gd name="connsiteY1" fmla="*/ 1077771 h 4614082"/>
              <a:gd name="connsiteX2" fmla="*/ 5483960 w 10634397"/>
              <a:gd name="connsiteY2" fmla="*/ 45896 h 4614082"/>
              <a:gd name="connsiteX3" fmla="*/ 8627210 w 10634397"/>
              <a:gd name="connsiteY3" fmla="*/ 93521 h 4614082"/>
              <a:gd name="connsiteX4" fmla="*/ 8665310 w 10634397"/>
              <a:gd name="connsiteY4" fmla="*/ 1674671 h 4614082"/>
              <a:gd name="connsiteX5" fmla="*/ 10579835 w 10634397"/>
              <a:gd name="connsiteY5" fmla="*/ 1798496 h 4614082"/>
              <a:gd name="connsiteX6" fmla="*/ 10522685 w 10634397"/>
              <a:gd name="connsiteY6" fmla="*/ 4560746 h 4614082"/>
              <a:gd name="connsiteX7" fmla="*/ 111860 w 10634397"/>
              <a:gd name="connsiteY7" fmla="*/ 4484546 h 4614082"/>
              <a:gd name="connsiteX8" fmla="*/ 111860 w 10634397"/>
              <a:gd name="connsiteY8" fmla="*/ 1217471 h 4614082"/>
              <a:gd name="connsiteX0" fmla="*/ 111860 w 10634397"/>
              <a:gd name="connsiteY0" fmla="*/ 1217471 h 4614082"/>
              <a:gd name="connsiteX1" fmla="*/ 5363310 w 10634397"/>
              <a:gd name="connsiteY1" fmla="*/ 1077771 h 4614082"/>
              <a:gd name="connsiteX2" fmla="*/ 5483960 w 10634397"/>
              <a:gd name="connsiteY2" fmla="*/ 45896 h 4614082"/>
              <a:gd name="connsiteX3" fmla="*/ 8627210 w 10634397"/>
              <a:gd name="connsiteY3" fmla="*/ 93521 h 4614082"/>
              <a:gd name="connsiteX4" fmla="*/ 8665310 w 10634397"/>
              <a:gd name="connsiteY4" fmla="*/ 1674671 h 4614082"/>
              <a:gd name="connsiteX5" fmla="*/ 10579835 w 10634397"/>
              <a:gd name="connsiteY5" fmla="*/ 1798496 h 4614082"/>
              <a:gd name="connsiteX6" fmla="*/ 10522685 w 10634397"/>
              <a:gd name="connsiteY6" fmla="*/ 4560746 h 4614082"/>
              <a:gd name="connsiteX7" fmla="*/ 111860 w 10634397"/>
              <a:gd name="connsiteY7" fmla="*/ 4484546 h 4614082"/>
              <a:gd name="connsiteX8" fmla="*/ 111860 w 10634397"/>
              <a:gd name="connsiteY8" fmla="*/ 1217471 h 4614082"/>
              <a:gd name="connsiteX0" fmla="*/ 111860 w 10634397"/>
              <a:gd name="connsiteY0" fmla="*/ 1217471 h 4614082"/>
              <a:gd name="connsiteX1" fmla="*/ 5363310 w 10634397"/>
              <a:gd name="connsiteY1" fmla="*/ 1077771 h 4614082"/>
              <a:gd name="connsiteX2" fmla="*/ 5483960 w 10634397"/>
              <a:gd name="connsiteY2" fmla="*/ 45896 h 4614082"/>
              <a:gd name="connsiteX3" fmla="*/ 8627210 w 10634397"/>
              <a:gd name="connsiteY3" fmla="*/ 93521 h 4614082"/>
              <a:gd name="connsiteX4" fmla="*/ 8665310 w 10634397"/>
              <a:gd name="connsiteY4" fmla="*/ 1674671 h 4614082"/>
              <a:gd name="connsiteX5" fmla="*/ 10579835 w 10634397"/>
              <a:gd name="connsiteY5" fmla="*/ 1798496 h 4614082"/>
              <a:gd name="connsiteX6" fmla="*/ 10522685 w 10634397"/>
              <a:gd name="connsiteY6" fmla="*/ 4560746 h 4614082"/>
              <a:gd name="connsiteX7" fmla="*/ 111860 w 10634397"/>
              <a:gd name="connsiteY7" fmla="*/ 4484546 h 4614082"/>
              <a:gd name="connsiteX8" fmla="*/ 111860 w 10634397"/>
              <a:gd name="connsiteY8" fmla="*/ 1217471 h 4614082"/>
              <a:gd name="connsiteX0" fmla="*/ 111860 w 10634397"/>
              <a:gd name="connsiteY0" fmla="*/ 1236691 h 4633302"/>
              <a:gd name="connsiteX1" fmla="*/ 5363310 w 10634397"/>
              <a:gd name="connsiteY1" fmla="*/ 1096991 h 4633302"/>
              <a:gd name="connsiteX2" fmla="*/ 5483960 w 10634397"/>
              <a:gd name="connsiteY2" fmla="*/ 65116 h 4633302"/>
              <a:gd name="connsiteX3" fmla="*/ 8627210 w 10634397"/>
              <a:gd name="connsiteY3" fmla="*/ 112741 h 4633302"/>
              <a:gd name="connsiteX4" fmla="*/ 8665310 w 10634397"/>
              <a:gd name="connsiteY4" fmla="*/ 1693891 h 4633302"/>
              <a:gd name="connsiteX5" fmla="*/ 10579835 w 10634397"/>
              <a:gd name="connsiteY5" fmla="*/ 1817716 h 4633302"/>
              <a:gd name="connsiteX6" fmla="*/ 10522685 w 10634397"/>
              <a:gd name="connsiteY6" fmla="*/ 4579966 h 4633302"/>
              <a:gd name="connsiteX7" fmla="*/ 111860 w 10634397"/>
              <a:gd name="connsiteY7" fmla="*/ 4503766 h 4633302"/>
              <a:gd name="connsiteX8" fmla="*/ 111860 w 10634397"/>
              <a:gd name="connsiteY8" fmla="*/ 1236691 h 4633302"/>
              <a:gd name="connsiteX0" fmla="*/ 111860 w 10634397"/>
              <a:gd name="connsiteY0" fmla="*/ 1212131 h 4608742"/>
              <a:gd name="connsiteX1" fmla="*/ 5363310 w 10634397"/>
              <a:gd name="connsiteY1" fmla="*/ 1072431 h 4608742"/>
              <a:gd name="connsiteX2" fmla="*/ 5483960 w 10634397"/>
              <a:gd name="connsiteY2" fmla="*/ 40556 h 4608742"/>
              <a:gd name="connsiteX3" fmla="*/ 8627210 w 10634397"/>
              <a:gd name="connsiteY3" fmla="*/ 88181 h 4608742"/>
              <a:gd name="connsiteX4" fmla="*/ 8665310 w 10634397"/>
              <a:gd name="connsiteY4" fmla="*/ 1669331 h 4608742"/>
              <a:gd name="connsiteX5" fmla="*/ 10579835 w 10634397"/>
              <a:gd name="connsiteY5" fmla="*/ 1793156 h 4608742"/>
              <a:gd name="connsiteX6" fmla="*/ 10522685 w 10634397"/>
              <a:gd name="connsiteY6" fmla="*/ 4555406 h 4608742"/>
              <a:gd name="connsiteX7" fmla="*/ 111860 w 10634397"/>
              <a:gd name="connsiteY7" fmla="*/ 4479206 h 4608742"/>
              <a:gd name="connsiteX8" fmla="*/ 111860 w 10634397"/>
              <a:gd name="connsiteY8" fmla="*/ 1212131 h 4608742"/>
              <a:gd name="connsiteX0" fmla="*/ 111860 w 10634397"/>
              <a:gd name="connsiteY0" fmla="*/ 1212131 h 4608742"/>
              <a:gd name="connsiteX1" fmla="*/ 5363310 w 10634397"/>
              <a:gd name="connsiteY1" fmla="*/ 1072431 h 4608742"/>
              <a:gd name="connsiteX2" fmla="*/ 5483960 w 10634397"/>
              <a:gd name="connsiteY2" fmla="*/ 40556 h 4608742"/>
              <a:gd name="connsiteX3" fmla="*/ 8627210 w 10634397"/>
              <a:gd name="connsiteY3" fmla="*/ 88181 h 4608742"/>
              <a:gd name="connsiteX4" fmla="*/ 8665310 w 10634397"/>
              <a:gd name="connsiteY4" fmla="*/ 1669331 h 4608742"/>
              <a:gd name="connsiteX5" fmla="*/ 10579835 w 10634397"/>
              <a:gd name="connsiteY5" fmla="*/ 1793156 h 4608742"/>
              <a:gd name="connsiteX6" fmla="*/ 10522685 w 10634397"/>
              <a:gd name="connsiteY6" fmla="*/ 4555406 h 4608742"/>
              <a:gd name="connsiteX7" fmla="*/ 111860 w 10634397"/>
              <a:gd name="connsiteY7" fmla="*/ 4479206 h 4608742"/>
              <a:gd name="connsiteX8" fmla="*/ 111860 w 10634397"/>
              <a:gd name="connsiteY8" fmla="*/ 1212131 h 4608742"/>
              <a:gd name="connsiteX0" fmla="*/ 111860 w 10618014"/>
              <a:gd name="connsiteY0" fmla="*/ 1212131 h 4608742"/>
              <a:gd name="connsiteX1" fmla="*/ 5363310 w 10618014"/>
              <a:gd name="connsiteY1" fmla="*/ 1072431 h 4608742"/>
              <a:gd name="connsiteX2" fmla="*/ 5483960 w 10618014"/>
              <a:gd name="connsiteY2" fmla="*/ 40556 h 4608742"/>
              <a:gd name="connsiteX3" fmla="*/ 8627210 w 10618014"/>
              <a:gd name="connsiteY3" fmla="*/ 88181 h 4608742"/>
              <a:gd name="connsiteX4" fmla="*/ 8665310 w 10618014"/>
              <a:gd name="connsiteY4" fmla="*/ 1669331 h 4608742"/>
              <a:gd name="connsiteX5" fmla="*/ 10579835 w 10618014"/>
              <a:gd name="connsiteY5" fmla="*/ 1793156 h 4608742"/>
              <a:gd name="connsiteX6" fmla="*/ 10522685 w 10618014"/>
              <a:gd name="connsiteY6" fmla="*/ 4555406 h 4608742"/>
              <a:gd name="connsiteX7" fmla="*/ 111860 w 10618014"/>
              <a:gd name="connsiteY7" fmla="*/ 4479206 h 4608742"/>
              <a:gd name="connsiteX8" fmla="*/ 111860 w 10618014"/>
              <a:gd name="connsiteY8" fmla="*/ 1212131 h 4608742"/>
              <a:gd name="connsiteX0" fmla="*/ 111860 w 10579113"/>
              <a:gd name="connsiteY0" fmla="*/ 1212131 h 4608742"/>
              <a:gd name="connsiteX1" fmla="*/ 5363310 w 10579113"/>
              <a:gd name="connsiteY1" fmla="*/ 1072431 h 4608742"/>
              <a:gd name="connsiteX2" fmla="*/ 5483960 w 10579113"/>
              <a:gd name="connsiteY2" fmla="*/ 40556 h 4608742"/>
              <a:gd name="connsiteX3" fmla="*/ 8627210 w 10579113"/>
              <a:gd name="connsiteY3" fmla="*/ 88181 h 4608742"/>
              <a:gd name="connsiteX4" fmla="*/ 8665310 w 10579113"/>
              <a:gd name="connsiteY4" fmla="*/ 1669331 h 4608742"/>
              <a:gd name="connsiteX5" fmla="*/ 10513160 w 10579113"/>
              <a:gd name="connsiteY5" fmla="*/ 1793156 h 4608742"/>
              <a:gd name="connsiteX6" fmla="*/ 10522685 w 10579113"/>
              <a:gd name="connsiteY6" fmla="*/ 4555406 h 4608742"/>
              <a:gd name="connsiteX7" fmla="*/ 111860 w 10579113"/>
              <a:gd name="connsiteY7" fmla="*/ 4479206 h 4608742"/>
              <a:gd name="connsiteX8" fmla="*/ 111860 w 10579113"/>
              <a:gd name="connsiteY8" fmla="*/ 1212131 h 4608742"/>
              <a:gd name="connsiteX0" fmla="*/ 99749 w 10567002"/>
              <a:gd name="connsiteY0" fmla="*/ 1212131 h 4608742"/>
              <a:gd name="connsiteX1" fmla="*/ 5351199 w 10567002"/>
              <a:gd name="connsiteY1" fmla="*/ 1072431 h 4608742"/>
              <a:gd name="connsiteX2" fmla="*/ 5471849 w 10567002"/>
              <a:gd name="connsiteY2" fmla="*/ 40556 h 4608742"/>
              <a:gd name="connsiteX3" fmla="*/ 8615099 w 10567002"/>
              <a:gd name="connsiteY3" fmla="*/ 88181 h 4608742"/>
              <a:gd name="connsiteX4" fmla="*/ 8653199 w 10567002"/>
              <a:gd name="connsiteY4" fmla="*/ 1669331 h 4608742"/>
              <a:gd name="connsiteX5" fmla="*/ 10501049 w 10567002"/>
              <a:gd name="connsiteY5" fmla="*/ 1793156 h 4608742"/>
              <a:gd name="connsiteX6" fmla="*/ 10510574 w 10567002"/>
              <a:gd name="connsiteY6" fmla="*/ 4555406 h 4608742"/>
              <a:gd name="connsiteX7" fmla="*/ 99749 w 10567002"/>
              <a:gd name="connsiteY7" fmla="*/ 4479206 h 4608742"/>
              <a:gd name="connsiteX8" fmla="*/ 99749 w 10567002"/>
              <a:gd name="connsiteY8" fmla="*/ 1212131 h 4608742"/>
              <a:gd name="connsiteX0" fmla="*/ 53743 w 10520996"/>
              <a:gd name="connsiteY0" fmla="*/ 1212131 h 4608742"/>
              <a:gd name="connsiteX1" fmla="*/ 5305193 w 10520996"/>
              <a:gd name="connsiteY1" fmla="*/ 1072431 h 4608742"/>
              <a:gd name="connsiteX2" fmla="*/ 5425843 w 10520996"/>
              <a:gd name="connsiteY2" fmla="*/ 40556 h 4608742"/>
              <a:gd name="connsiteX3" fmla="*/ 8569093 w 10520996"/>
              <a:gd name="connsiteY3" fmla="*/ 88181 h 4608742"/>
              <a:gd name="connsiteX4" fmla="*/ 8607193 w 10520996"/>
              <a:gd name="connsiteY4" fmla="*/ 1669331 h 4608742"/>
              <a:gd name="connsiteX5" fmla="*/ 10455043 w 10520996"/>
              <a:gd name="connsiteY5" fmla="*/ 1793156 h 4608742"/>
              <a:gd name="connsiteX6" fmla="*/ 10464568 w 10520996"/>
              <a:gd name="connsiteY6" fmla="*/ 4555406 h 4608742"/>
              <a:gd name="connsiteX7" fmla="*/ 53743 w 10520996"/>
              <a:gd name="connsiteY7" fmla="*/ 4479206 h 4608742"/>
              <a:gd name="connsiteX8" fmla="*/ 53743 w 10520996"/>
              <a:gd name="connsiteY8" fmla="*/ 1212131 h 4608742"/>
              <a:gd name="connsiteX0" fmla="*/ 68979 w 10536232"/>
              <a:gd name="connsiteY0" fmla="*/ 1212131 h 4625656"/>
              <a:gd name="connsiteX1" fmla="*/ 5320429 w 10536232"/>
              <a:gd name="connsiteY1" fmla="*/ 1072431 h 4625656"/>
              <a:gd name="connsiteX2" fmla="*/ 5441079 w 10536232"/>
              <a:gd name="connsiteY2" fmla="*/ 40556 h 4625656"/>
              <a:gd name="connsiteX3" fmla="*/ 8584329 w 10536232"/>
              <a:gd name="connsiteY3" fmla="*/ 88181 h 4625656"/>
              <a:gd name="connsiteX4" fmla="*/ 8622429 w 10536232"/>
              <a:gd name="connsiteY4" fmla="*/ 1669331 h 4625656"/>
              <a:gd name="connsiteX5" fmla="*/ 10470279 w 10536232"/>
              <a:gd name="connsiteY5" fmla="*/ 1793156 h 4625656"/>
              <a:gd name="connsiteX6" fmla="*/ 10479804 w 10536232"/>
              <a:gd name="connsiteY6" fmla="*/ 4555406 h 4625656"/>
              <a:gd name="connsiteX7" fmla="*/ 40404 w 10536232"/>
              <a:gd name="connsiteY7" fmla="*/ 4517306 h 4625656"/>
              <a:gd name="connsiteX8" fmla="*/ 68979 w 10536232"/>
              <a:gd name="connsiteY8" fmla="*/ 1212131 h 4625656"/>
              <a:gd name="connsiteX0" fmla="*/ 68979 w 10536232"/>
              <a:gd name="connsiteY0" fmla="*/ 1212131 h 4602825"/>
              <a:gd name="connsiteX1" fmla="*/ 5320429 w 10536232"/>
              <a:gd name="connsiteY1" fmla="*/ 1072431 h 4602825"/>
              <a:gd name="connsiteX2" fmla="*/ 5441079 w 10536232"/>
              <a:gd name="connsiteY2" fmla="*/ 40556 h 4602825"/>
              <a:gd name="connsiteX3" fmla="*/ 8584329 w 10536232"/>
              <a:gd name="connsiteY3" fmla="*/ 88181 h 4602825"/>
              <a:gd name="connsiteX4" fmla="*/ 8622429 w 10536232"/>
              <a:gd name="connsiteY4" fmla="*/ 1669331 h 4602825"/>
              <a:gd name="connsiteX5" fmla="*/ 10470279 w 10536232"/>
              <a:gd name="connsiteY5" fmla="*/ 1793156 h 4602825"/>
              <a:gd name="connsiteX6" fmla="*/ 10479804 w 10536232"/>
              <a:gd name="connsiteY6" fmla="*/ 4555406 h 4602825"/>
              <a:gd name="connsiteX7" fmla="*/ 40404 w 10536232"/>
              <a:gd name="connsiteY7" fmla="*/ 4517306 h 4602825"/>
              <a:gd name="connsiteX8" fmla="*/ 68979 w 10536232"/>
              <a:gd name="connsiteY8" fmla="*/ 1212131 h 4602825"/>
              <a:gd name="connsiteX0" fmla="*/ 68979 w 10536232"/>
              <a:gd name="connsiteY0" fmla="*/ 1212131 h 4602825"/>
              <a:gd name="connsiteX1" fmla="*/ 5320429 w 10536232"/>
              <a:gd name="connsiteY1" fmla="*/ 1072431 h 4602825"/>
              <a:gd name="connsiteX2" fmla="*/ 5441079 w 10536232"/>
              <a:gd name="connsiteY2" fmla="*/ 40556 h 4602825"/>
              <a:gd name="connsiteX3" fmla="*/ 8584329 w 10536232"/>
              <a:gd name="connsiteY3" fmla="*/ 88181 h 4602825"/>
              <a:gd name="connsiteX4" fmla="*/ 8622429 w 10536232"/>
              <a:gd name="connsiteY4" fmla="*/ 1815367 h 4602825"/>
              <a:gd name="connsiteX5" fmla="*/ 10470279 w 10536232"/>
              <a:gd name="connsiteY5" fmla="*/ 1793156 h 4602825"/>
              <a:gd name="connsiteX6" fmla="*/ 10479804 w 10536232"/>
              <a:gd name="connsiteY6" fmla="*/ 4555406 h 4602825"/>
              <a:gd name="connsiteX7" fmla="*/ 40404 w 10536232"/>
              <a:gd name="connsiteY7" fmla="*/ 4517306 h 4602825"/>
              <a:gd name="connsiteX8" fmla="*/ 68979 w 10536232"/>
              <a:gd name="connsiteY8" fmla="*/ 1212131 h 4602825"/>
              <a:gd name="connsiteX0" fmla="*/ 68979 w 10536232"/>
              <a:gd name="connsiteY0" fmla="*/ 1212131 h 4602825"/>
              <a:gd name="connsiteX1" fmla="*/ 5320429 w 10536232"/>
              <a:gd name="connsiteY1" fmla="*/ 1072431 h 4602825"/>
              <a:gd name="connsiteX2" fmla="*/ 5441079 w 10536232"/>
              <a:gd name="connsiteY2" fmla="*/ 40556 h 4602825"/>
              <a:gd name="connsiteX3" fmla="*/ 8584329 w 10536232"/>
              <a:gd name="connsiteY3" fmla="*/ 88181 h 4602825"/>
              <a:gd name="connsiteX4" fmla="*/ 8622429 w 10536232"/>
              <a:gd name="connsiteY4" fmla="*/ 1815367 h 4602825"/>
              <a:gd name="connsiteX5" fmla="*/ 10470279 w 10536232"/>
              <a:gd name="connsiteY5" fmla="*/ 1866174 h 4602825"/>
              <a:gd name="connsiteX6" fmla="*/ 10479804 w 10536232"/>
              <a:gd name="connsiteY6" fmla="*/ 4555406 h 4602825"/>
              <a:gd name="connsiteX7" fmla="*/ 40404 w 10536232"/>
              <a:gd name="connsiteY7" fmla="*/ 4517306 h 4602825"/>
              <a:gd name="connsiteX8" fmla="*/ 68979 w 10536232"/>
              <a:gd name="connsiteY8" fmla="*/ 1212131 h 4602825"/>
              <a:gd name="connsiteX0" fmla="*/ 68979 w 10540524"/>
              <a:gd name="connsiteY0" fmla="*/ 1212131 h 4602825"/>
              <a:gd name="connsiteX1" fmla="*/ 5320429 w 10540524"/>
              <a:gd name="connsiteY1" fmla="*/ 1072431 h 4602825"/>
              <a:gd name="connsiteX2" fmla="*/ 5441079 w 10540524"/>
              <a:gd name="connsiteY2" fmla="*/ 40556 h 4602825"/>
              <a:gd name="connsiteX3" fmla="*/ 8584329 w 10540524"/>
              <a:gd name="connsiteY3" fmla="*/ 88181 h 4602825"/>
              <a:gd name="connsiteX4" fmla="*/ 8622429 w 10540524"/>
              <a:gd name="connsiteY4" fmla="*/ 1815367 h 4602825"/>
              <a:gd name="connsiteX5" fmla="*/ 10479692 w 10540524"/>
              <a:gd name="connsiteY5" fmla="*/ 1918329 h 4602825"/>
              <a:gd name="connsiteX6" fmla="*/ 10479804 w 10540524"/>
              <a:gd name="connsiteY6" fmla="*/ 4555406 h 4602825"/>
              <a:gd name="connsiteX7" fmla="*/ 40404 w 10540524"/>
              <a:gd name="connsiteY7" fmla="*/ 4517306 h 4602825"/>
              <a:gd name="connsiteX8" fmla="*/ 68979 w 10540524"/>
              <a:gd name="connsiteY8" fmla="*/ 1212131 h 460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40524" h="4602825">
                <a:moveTo>
                  <a:pt x="68979" y="1212131"/>
                </a:moveTo>
                <a:cubicBezTo>
                  <a:pt x="219262" y="1073489"/>
                  <a:pt x="5132046" y="1144398"/>
                  <a:pt x="5320429" y="1072431"/>
                </a:cubicBezTo>
                <a:cubicBezTo>
                  <a:pt x="5405096" y="915798"/>
                  <a:pt x="5299262" y="216239"/>
                  <a:pt x="5441079" y="40556"/>
                </a:cubicBezTo>
                <a:cubicBezTo>
                  <a:pt x="5980300" y="-34586"/>
                  <a:pt x="8411292" y="2456"/>
                  <a:pt x="8584329" y="88181"/>
                </a:cubicBezTo>
                <a:cubicBezTo>
                  <a:pt x="8666879" y="232643"/>
                  <a:pt x="8506542" y="1585180"/>
                  <a:pt x="8622429" y="1815367"/>
                </a:cubicBezTo>
                <a:cubicBezTo>
                  <a:pt x="8785941" y="1912204"/>
                  <a:pt x="10332055" y="1804029"/>
                  <a:pt x="10479692" y="1918329"/>
                </a:cubicBezTo>
                <a:cubicBezTo>
                  <a:pt x="10555892" y="2127879"/>
                  <a:pt x="10565529" y="4355381"/>
                  <a:pt x="10479804" y="4555406"/>
                </a:cubicBezTo>
                <a:cubicBezTo>
                  <a:pt x="10286129" y="4634781"/>
                  <a:pt x="281704" y="4609381"/>
                  <a:pt x="40404" y="4517306"/>
                </a:cubicBezTo>
                <a:cubicBezTo>
                  <a:pt x="-23096" y="4272831"/>
                  <a:pt x="-10396" y="1380406"/>
                  <a:pt x="68979" y="1212131"/>
                </a:cubicBezTo>
                <a:close/>
              </a:path>
            </a:pathLst>
          </a:custGeom>
          <a:noFill/>
          <a:ln>
            <a:solidFill>
              <a:srgbClr val="F7964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2324589" y="5087336"/>
            <a:ext cx="0" cy="1048847"/>
          </a:xfrm>
          <a:prstGeom prst="straightConnector1">
            <a:avLst/>
          </a:prstGeom>
          <a:ln w="5080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2324589" y="6136184"/>
            <a:ext cx="2979603" cy="0"/>
          </a:xfrm>
          <a:prstGeom prst="line">
            <a:avLst/>
          </a:prstGeom>
          <a:ln w="50800">
            <a:solidFill>
              <a:srgbClr val="F79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9778441" y="1285702"/>
            <a:ext cx="1043876" cy="1341128"/>
            <a:chOff x="9875573" y="1216323"/>
            <a:chExt cx="1043876" cy="1341128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2613" y="1216323"/>
              <a:ext cx="1016836" cy="90661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9875573" y="2188119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Flask app</a:t>
              </a:r>
              <a:endParaRPr lang="ko-KR" altLang="en-US" dirty="0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859" y="5525983"/>
            <a:ext cx="1295400" cy="1295400"/>
          </a:xfrm>
          <a:prstGeom prst="rect">
            <a:avLst/>
          </a:prstGeom>
        </p:spPr>
      </p:pic>
      <p:cxnSp>
        <p:nvCxnSpPr>
          <p:cNvPr id="52" name="직선 화살표 연결선 51"/>
          <p:cNvCxnSpPr/>
          <p:nvPr/>
        </p:nvCxnSpPr>
        <p:spPr>
          <a:xfrm flipH="1">
            <a:off x="6856927" y="6136183"/>
            <a:ext cx="3045686" cy="0"/>
          </a:xfrm>
          <a:prstGeom prst="straightConnector1">
            <a:avLst/>
          </a:prstGeom>
          <a:ln w="5080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endCxn id="13" idx="2"/>
          </p:cNvCxnSpPr>
          <p:nvPr/>
        </p:nvCxnSpPr>
        <p:spPr>
          <a:xfrm flipH="1" flipV="1">
            <a:off x="9902614" y="5166578"/>
            <a:ext cx="1" cy="969606"/>
          </a:xfrm>
          <a:prstGeom prst="line">
            <a:avLst/>
          </a:prstGeom>
          <a:ln w="50800">
            <a:solidFill>
              <a:srgbClr val="F79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375808" y="62378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업로드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7924258" y="62378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다운로드</a:t>
            </a:r>
            <a:endParaRPr lang="ko-KR" altLang="en-US" dirty="0"/>
          </a:p>
        </p:txBody>
      </p:sp>
      <p:cxnSp>
        <p:nvCxnSpPr>
          <p:cNvPr id="53" name="직선 연결선 52"/>
          <p:cNvCxnSpPr/>
          <p:nvPr/>
        </p:nvCxnSpPr>
        <p:spPr>
          <a:xfrm>
            <a:off x="9872612" y="2608344"/>
            <a:ext cx="88215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79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596</Words>
  <Application>Microsoft Office PowerPoint</Application>
  <PresentationFormat>와이드스크린</PresentationFormat>
  <Paragraphs>132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굴림체</vt:lpstr>
      <vt:lpstr>맑은 고딕</vt:lpstr>
      <vt:lpstr>Arial</vt:lpstr>
      <vt:lpstr>Calibri</vt:lpstr>
      <vt:lpstr>Calibri Light</vt:lpstr>
      <vt:lpstr>Wingdings</vt:lpstr>
      <vt:lpstr>Office 테마</vt:lpstr>
      <vt:lpstr>1_Office 테마</vt:lpstr>
      <vt:lpstr>PowerPoint 프레젠테이션</vt:lpstr>
      <vt:lpstr>PowerPoint 프레젠테이션</vt:lpstr>
      <vt:lpstr>1. 프로젝트 계기 및 목표</vt:lpstr>
      <vt:lpstr>1. 프로젝트 계기 및 목표</vt:lpstr>
      <vt:lpstr>2. 시스템 아키텍처</vt:lpstr>
      <vt:lpstr>2. 시스템 아키텍처 – MIDI file</vt:lpstr>
      <vt:lpstr>2. 시스템 아키텍처</vt:lpstr>
      <vt:lpstr>2. 시스템 아키텍처 – onsets_frames 모델 (.wav -&gt; .midi)</vt:lpstr>
      <vt:lpstr>2. 시스템 아키텍처</vt:lpstr>
      <vt:lpstr>2. 시스템 아키텍처 – 웹사이트 인터페이스 (with Flask)</vt:lpstr>
      <vt:lpstr>3. 시연 영상</vt:lpstr>
      <vt:lpstr>4-1. 시행 착오 – MIDI 파일을 악보(.png) 파일로 변환</vt:lpstr>
      <vt:lpstr>4-1. 시행 착오 – MIDI 파일을 악보(.png) 파일로 변환</vt:lpstr>
      <vt:lpstr>4-2. 시행 착오 – 더 좋은 품질의 악보(.png) 파일 생성</vt:lpstr>
      <vt:lpstr>4-2. 시행 착오 – 더 좋은 품질의 악보(.png) 파일 생성 / CycleGAN</vt:lpstr>
      <vt:lpstr>4-2. 시행 착오 – 더 좋은 품질의 악보(.png) 파일 생성 / CycleGAN</vt:lpstr>
      <vt:lpstr>4-2. 시행 착오 – 더 좋은 품질의 악보(.png) 파일 생성 / CycleGAN 결과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86</cp:revision>
  <dcterms:created xsi:type="dcterms:W3CDTF">2023-12-21T01:14:00Z</dcterms:created>
  <dcterms:modified xsi:type="dcterms:W3CDTF">2023-12-22T06:39:33Z</dcterms:modified>
</cp:coreProperties>
</file>